
<file path=[Content_Types].xml><?xml version="1.0" encoding="utf-8"?>
<Types xmlns="http://schemas.openxmlformats.org/package/2006/content-types">
  <Default Extension="jpg" ContentType="image/jpeg"/>
  <Default Extension="wmf" ContentType="image/x-wmf"/>
  <Default Extension="png" ContentType="image/png"/>
  <Default Extension="xml" ContentType="application/xml"/>
  <Default Extension="jpeg" ContentType="image/jpeg"/>
  <Default Extension="rels" ContentType="application/vnd.openxmlformats-package.relationships+xml"/>
  <Default Extension="bin" ContentType="application/vnd.openxmlformats-officedocument.oleObject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5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0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2.xml" ContentType="application/vnd.openxmlformats-officedocument.presentationml.slide+xml"/>
  <Override PartName="/ppt/slides/slide7.xml" ContentType="application/vnd.openxmlformats-officedocument.presentationml.slide+xml"/>
  <Override PartName="/ppt/theme/theme1.xml" ContentType="application/vnd.openxmlformats-officedocument.them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5.xml" ContentType="application/vnd.openxmlformats-officedocument.presentationml.slideLayout+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s/slide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6.xml" ContentType="application/vnd.openxmlformats-officedocument.presentationml.slideLayout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12192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presProps" Target="presProps.xml" /><Relationship Id="rId22" Type="http://schemas.openxmlformats.org/officeDocument/2006/relationships/tableStyles" Target="tableStyles.xml" /><Relationship Id="rId23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0" type="title" userDrawn="1">
  <p:cSld name="Title Slide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18" hidden="0"/>
          <p:cNvPicPr>
            <a:picLocks noChangeAspect="1"/>
          </p:cNvPicPr>
          <p:nvPr isPhoto="0" userDrawn="1"/>
        </p:nvPicPr>
        <p:blipFill>
          <a:blip r:embed="rId3">
            <a:lum bright="70000" contrast="-70000"/>
          </a:blip>
          <a:stretch/>
        </p:blipFill>
        <p:spPr bwMode="auto">
          <a:xfrm>
            <a:off x="143338" y="116631"/>
            <a:ext cx="11905322" cy="6590405"/>
          </a:xfrm>
          <a:prstGeom prst="rect">
            <a:avLst/>
          </a:prstGeom>
        </p:spPr>
      </p:pic>
      <p:sp>
        <p:nvSpPr>
          <p:cNvPr id="5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3695733" y="4077073"/>
            <a:ext cx="4992554" cy="936103"/>
          </a:xfrm>
          <a:prstGeom prst="rect">
            <a:avLst/>
          </a:prstGeom>
        </p:spPr>
        <p:txBody>
          <a:bodyPr tIns="0" anchor="t">
            <a:noAutofit/>
          </a:bodyPr>
          <a:lstStyle>
            <a:lvl1pPr marL="0" indent="0" algn="ctr">
              <a:buNone/>
              <a:defRPr sz="2000" b="0" i="0" cap="none" spc="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 lang="en-US"/>
          </a:p>
        </p:txBody>
      </p:sp>
      <p:grpSp>
        <p:nvGrpSpPr>
          <p:cNvPr id="6" name="Группа 11" hidden="0"/>
          <p:cNvGrpSpPr/>
          <p:nvPr isPhoto="0" userDrawn="1"/>
        </p:nvGrpSpPr>
        <p:grpSpPr bwMode="auto">
          <a:xfrm>
            <a:off x="3215681" y="3786979"/>
            <a:ext cx="5760638" cy="158406"/>
            <a:chOff x="1295466" y="3129578"/>
            <a:chExt cx="8009587" cy="326894"/>
          </a:xfrm>
          <a:solidFill>
            <a:srgbClr val="835A2D"/>
          </a:solidFill>
        </p:grpSpPr>
        <p:sp>
          <p:nvSpPr>
            <p:cNvPr id="7" name="Полилиния 4" hidden="0"/>
            <p:cNvSpPr/>
            <p:nvPr isPhoto="0" userDrawn="1"/>
          </p:nvSpPr>
          <p:spPr bwMode="auto">
            <a:xfrm>
              <a:off x="1295466" y="3205633"/>
              <a:ext cx="3768482" cy="87393"/>
            </a:xfrm>
            <a:custGeom>
              <a:avLst/>
              <a:gdLst>
                <a:gd name="connsiteX0" fmla="*/ 0 w 3614296"/>
                <a:gd name="connsiteY0" fmla="*/ 161939 h 167495"/>
                <a:gd name="connsiteX1" fmla="*/ 2619375 w 3614296"/>
                <a:gd name="connsiteY1" fmla="*/ 14 h 167495"/>
                <a:gd name="connsiteX2" fmla="*/ 3486150 w 3614296"/>
                <a:gd name="connsiteY2" fmla="*/ 152414 h 167495"/>
                <a:gd name="connsiteX3" fmla="*/ 85725 w 3614296"/>
                <a:gd name="connsiteY3" fmla="*/ 161939 h 167495"/>
                <a:gd name="connsiteX4" fmla="*/ 85725 w 3614296"/>
                <a:gd name="connsiteY4" fmla="*/ 161939 h 167495"/>
                <a:gd name="connsiteX0" fmla="*/ 0 w 3640248"/>
                <a:gd name="connsiteY0" fmla="*/ 161926 h 172898"/>
                <a:gd name="connsiteX1" fmla="*/ 2619375 w 3640248"/>
                <a:gd name="connsiteY1" fmla="*/ 1 h 172898"/>
                <a:gd name="connsiteX2" fmla="*/ 3514853 w 3640248"/>
                <a:gd name="connsiteY2" fmla="*/ 160602 h 172898"/>
                <a:gd name="connsiteX3" fmla="*/ 85725 w 3640248"/>
                <a:gd name="connsiteY3" fmla="*/ 161926 h 172898"/>
                <a:gd name="connsiteX4" fmla="*/ 85725 w 3640248"/>
                <a:gd name="connsiteY4" fmla="*/ 161926 h 172898"/>
                <a:gd name="connsiteX0" fmla="*/ 0 w 3546443"/>
                <a:gd name="connsiteY0" fmla="*/ 161926 h 163813"/>
                <a:gd name="connsiteX1" fmla="*/ 2619375 w 3546443"/>
                <a:gd name="connsiteY1" fmla="*/ 1 h 163813"/>
                <a:gd name="connsiteX2" fmla="*/ 3514853 w 3546443"/>
                <a:gd name="connsiteY2" fmla="*/ 160602 h 163813"/>
                <a:gd name="connsiteX3" fmla="*/ 85725 w 3546443"/>
                <a:gd name="connsiteY3" fmla="*/ 161926 h 163813"/>
                <a:gd name="connsiteX4" fmla="*/ 85725 w 3546443"/>
                <a:gd name="connsiteY4" fmla="*/ 161926 h 16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6443" h="163813" fill="norm" stroke="1" extrusionOk="0">
                  <a:moveTo>
                    <a:pt x="0" y="161926"/>
                  </a:moveTo>
                  <a:cubicBezTo>
                    <a:pt x="1019175" y="81757"/>
                    <a:pt x="2033566" y="222"/>
                    <a:pt x="2619375" y="1"/>
                  </a:cubicBezTo>
                  <a:cubicBezTo>
                    <a:pt x="3205184" y="-220"/>
                    <a:pt x="3674699" y="154116"/>
                    <a:pt x="3514853" y="160602"/>
                  </a:cubicBezTo>
                  <a:cubicBezTo>
                    <a:pt x="3355007" y="167088"/>
                    <a:pt x="657246" y="161705"/>
                    <a:pt x="85725" y="161926"/>
                  </a:cubicBezTo>
                  <a:lnTo>
                    <a:pt x="85725" y="161926"/>
                  </a:lnTo>
                </a:path>
              </a:pathLst>
            </a:custGeom>
            <a:grpFill/>
            <a:ln>
              <a:noFill/>
            </a:ln>
          </p:spPr>
        </p:sp>
        <p:sp>
          <p:nvSpPr>
            <p:cNvPr id="8" name="Полилиния 9" hidden="0"/>
            <p:cNvSpPr/>
            <p:nvPr isPhoto="0" userDrawn="1"/>
          </p:nvSpPr>
          <p:spPr bwMode="auto">
            <a:xfrm flipV="1">
              <a:off x="1295466" y="3290350"/>
              <a:ext cx="3768482" cy="87394"/>
            </a:xfrm>
            <a:custGeom>
              <a:avLst/>
              <a:gdLst>
                <a:gd name="connsiteX0" fmla="*/ 0 w 3614296"/>
                <a:gd name="connsiteY0" fmla="*/ 161939 h 167495"/>
                <a:gd name="connsiteX1" fmla="*/ 2619375 w 3614296"/>
                <a:gd name="connsiteY1" fmla="*/ 14 h 167495"/>
                <a:gd name="connsiteX2" fmla="*/ 3486150 w 3614296"/>
                <a:gd name="connsiteY2" fmla="*/ 152414 h 167495"/>
                <a:gd name="connsiteX3" fmla="*/ 85725 w 3614296"/>
                <a:gd name="connsiteY3" fmla="*/ 161939 h 167495"/>
                <a:gd name="connsiteX4" fmla="*/ 85725 w 3614296"/>
                <a:gd name="connsiteY4" fmla="*/ 161939 h 167495"/>
                <a:gd name="connsiteX0" fmla="*/ 0 w 3640248"/>
                <a:gd name="connsiteY0" fmla="*/ 161926 h 172898"/>
                <a:gd name="connsiteX1" fmla="*/ 2619375 w 3640248"/>
                <a:gd name="connsiteY1" fmla="*/ 1 h 172898"/>
                <a:gd name="connsiteX2" fmla="*/ 3514853 w 3640248"/>
                <a:gd name="connsiteY2" fmla="*/ 160602 h 172898"/>
                <a:gd name="connsiteX3" fmla="*/ 85725 w 3640248"/>
                <a:gd name="connsiteY3" fmla="*/ 161926 h 172898"/>
                <a:gd name="connsiteX4" fmla="*/ 85725 w 3640248"/>
                <a:gd name="connsiteY4" fmla="*/ 161926 h 172898"/>
                <a:gd name="connsiteX0" fmla="*/ 0 w 3546443"/>
                <a:gd name="connsiteY0" fmla="*/ 161926 h 163813"/>
                <a:gd name="connsiteX1" fmla="*/ 2619375 w 3546443"/>
                <a:gd name="connsiteY1" fmla="*/ 1 h 163813"/>
                <a:gd name="connsiteX2" fmla="*/ 3514853 w 3546443"/>
                <a:gd name="connsiteY2" fmla="*/ 160602 h 163813"/>
                <a:gd name="connsiteX3" fmla="*/ 85725 w 3546443"/>
                <a:gd name="connsiteY3" fmla="*/ 161926 h 163813"/>
                <a:gd name="connsiteX4" fmla="*/ 85725 w 3546443"/>
                <a:gd name="connsiteY4" fmla="*/ 161926 h 16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6443" h="163813" fill="norm" stroke="1" extrusionOk="0">
                  <a:moveTo>
                    <a:pt x="0" y="161926"/>
                  </a:moveTo>
                  <a:cubicBezTo>
                    <a:pt x="1019175" y="81757"/>
                    <a:pt x="2033566" y="222"/>
                    <a:pt x="2619375" y="1"/>
                  </a:cubicBezTo>
                  <a:cubicBezTo>
                    <a:pt x="3205184" y="-220"/>
                    <a:pt x="3674699" y="154116"/>
                    <a:pt x="3514853" y="160602"/>
                  </a:cubicBezTo>
                  <a:cubicBezTo>
                    <a:pt x="3355007" y="167088"/>
                    <a:pt x="657246" y="161705"/>
                    <a:pt x="85725" y="161926"/>
                  </a:cubicBezTo>
                  <a:lnTo>
                    <a:pt x="85725" y="161926"/>
                  </a:lnTo>
                </a:path>
              </a:pathLst>
            </a:custGeom>
            <a:grpFill/>
            <a:ln>
              <a:noFill/>
            </a:ln>
          </p:spPr>
        </p:sp>
        <p:sp>
          <p:nvSpPr>
            <p:cNvPr id="9" name="Овал 7" hidden="0"/>
            <p:cNvSpPr/>
            <p:nvPr isPhoto="0" userDrawn="1"/>
          </p:nvSpPr>
          <p:spPr bwMode="auto">
            <a:xfrm>
              <a:off x="4989841" y="3209049"/>
              <a:ext cx="167954" cy="167954"/>
            </a:xfrm>
            <a:prstGeom prst="ellipse">
              <a:avLst/>
            </a:prstGeom>
            <a:grpFill/>
            <a:ln>
              <a:noFill/>
            </a:ln>
          </p:spPr>
        </p:sp>
        <p:sp>
          <p:nvSpPr>
            <p:cNvPr id="10" name="Овал 13" hidden="0"/>
            <p:cNvSpPr/>
            <p:nvPr isPhoto="0" userDrawn="1"/>
          </p:nvSpPr>
          <p:spPr bwMode="auto">
            <a:xfrm>
              <a:off x="5170309" y="3129578"/>
              <a:ext cx="326894" cy="326894"/>
            </a:xfrm>
            <a:prstGeom prst="ellipse">
              <a:avLst/>
            </a:prstGeom>
            <a:grpFill/>
            <a:ln>
              <a:noFill/>
            </a:ln>
          </p:spPr>
        </p:sp>
        <p:grpSp>
          <p:nvGrpSpPr>
            <p:cNvPr id="11" name="Группа 10" hidden="0"/>
            <p:cNvGrpSpPr/>
            <p:nvPr isPhoto="0" userDrawn="1"/>
          </p:nvGrpSpPr>
          <p:grpSpPr bwMode="auto">
            <a:xfrm flipH="1">
              <a:off x="5497203" y="3204294"/>
              <a:ext cx="3807850" cy="172111"/>
              <a:chOff x="1498666" y="3408833"/>
              <a:chExt cx="3862329" cy="172111"/>
            </a:xfrm>
            <a:grpFill/>
          </p:grpSpPr>
          <p:sp>
            <p:nvSpPr>
              <p:cNvPr id="12" name="Полилиния 14" hidden="0"/>
              <p:cNvSpPr/>
              <p:nvPr isPhoto="0" userDrawn="1"/>
            </p:nvSpPr>
            <p:spPr bwMode="auto">
              <a:xfrm>
                <a:off x="1498666" y="3408833"/>
                <a:ext cx="3768482" cy="87393"/>
              </a:xfrm>
              <a:custGeom>
                <a:avLst/>
                <a:gdLst>
                  <a:gd name="connsiteX0" fmla="*/ 0 w 3614296"/>
                  <a:gd name="connsiteY0" fmla="*/ 161939 h 167495"/>
                  <a:gd name="connsiteX1" fmla="*/ 2619375 w 3614296"/>
                  <a:gd name="connsiteY1" fmla="*/ 14 h 167495"/>
                  <a:gd name="connsiteX2" fmla="*/ 3486150 w 3614296"/>
                  <a:gd name="connsiteY2" fmla="*/ 152414 h 167495"/>
                  <a:gd name="connsiteX3" fmla="*/ 85725 w 3614296"/>
                  <a:gd name="connsiteY3" fmla="*/ 161939 h 167495"/>
                  <a:gd name="connsiteX4" fmla="*/ 85725 w 3614296"/>
                  <a:gd name="connsiteY4" fmla="*/ 161939 h 167495"/>
                  <a:gd name="connsiteX0" fmla="*/ 0 w 3640248"/>
                  <a:gd name="connsiteY0" fmla="*/ 161926 h 172898"/>
                  <a:gd name="connsiteX1" fmla="*/ 2619375 w 3640248"/>
                  <a:gd name="connsiteY1" fmla="*/ 1 h 172898"/>
                  <a:gd name="connsiteX2" fmla="*/ 3514853 w 3640248"/>
                  <a:gd name="connsiteY2" fmla="*/ 160602 h 172898"/>
                  <a:gd name="connsiteX3" fmla="*/ 85725 w 3640248"/>
                  <a:gd name="connsiteY3" fmla="*/ 161926 h 172898"/>
                  <a:gd name="connsiteX4" fmla="*/ 85725 w 3640248"/>
                  <a:gd name="connsiteY4" fmla="*/ 161926 h 172898"/>
                  <a:gd name="connsiteX0" fmla="*/ 0 w 3546443"/>
                  <a:gd name="connsiteY0" fmla="*/ 161926 h 163813"/>
                  <a:gd name="connsiteX1" fmla="*/ 2619375 w 3546443"/>
                  <a:gd name="connsiteY1" fmla="*/ 1 h 163813"/>
                  <a:gd name="connsiteX2" fmla="*/ 3514853 w 3546443"/>
                  <a:gd name="connsiteY2" fmla="*/ 160602 h 163813"/>
                  <a:gd name="connsiteX3" fmla="*/ 85725 w 3546443"/>
                  <a:gd name="connsiteY3" fmla="*/ 161926 h 163813"/>
                  <a:gd name="connsiteX4" fmla="*/ 85725 w 3546443"/>
                  <a:gd name="connsiteY4" fmla="*/ 161926 h 163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443" h="163813" fill="norm" stroke="1" extrusionOk="0">
                    <a:moveTo>
                      <a:pt x="0" y="161926"/>
                    </a:moveTo>
                    <a:cubicBezTo>
                      <a:pt x="1019175" y="81757"/>
                      <a:pt x="2033566" y="222"/>
                      <a:pt x="2619375" y="1"/>
                    </a:cubicBezTo>
                    <a:cubicBezTo>
                      <a:pt x="3205184" y="-220"/>
                      <a:pt x="3674699" y="154116"/>
                      <a:pt x="3514853" y="160602"/>
                    </a:cubicBezTo>
                    <a:cubicBezTo>
                      <a:pt x="3355007" y="167088"/>
                      <a:pt x="657246" y="161705"/>
                      <a:pt x="85725" y="161926"/>
                    </a:cubicBezTo>
                    <a:lnTo>
                      <a:pt x="85725" y="161926"/>
                    </a:lnTo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3" name="Полилиния 16" hidden="0"/>
              <p:cNvSpPr/>
              <p:nvPr isPhoto="0" userDrawn="1"/>
            </p:nvSpPr>
            <p:spPr bwMode="auto">
              <a:xfrm flipV="1">
                <a:off x="1498666" y="3493550"/>
                <a:ext cx="3768482" cy="87394"/>
              </a:xfrm>
              <a:custGeom>
                <a:avLst/>
                <a:gdLst>
                  <a:gd name="connsiteX0" fmla="*/ 0 w 3614296"/>
                  <a:gd name="connsiteY0" fmla="*/ 161939 h 167495"/>
                  <a:gd name="connsiteX1" fmla="*/ 2619375 w 3614296"/>
                  <a:gd name="connsiteY1" fmla="*/ 14 h 167495"/>
                  <a:gd name="connsiteX2" fmla="*/ 3486150 w 3614296"/>
                  <a:gd name="connsiteY2" fmla="*/ 152414 h 167495"/>
                  <a:gd name="connsiteX3" fmla="*/ 85725 w 3614296"/>
                  <a:gd name="connsiteY3" fmla="*/ 161939 h 167495"/>
                  <a:gd name="connsiteX4" fmla="*/ 85725 w 3614296"/>
                  <a:gd name="connsiteY4" fmla="*/ 161939 h 167495"/>
                  <a:gd name="connsiteX0" fmla="*/ 0 w 3640248"/>
                  <a:gd name="connsiteY0" fmla="*/ 161926 h 172898"/>
                  <a:gd name="connsiteX1" fmla="*/ 2619375 w 3640248"/>
                  <a:gd name="connsiteY1" fmla="*/ 1 h 172898"/>
                  <a:gd name="connsiteX2" fmla="*/ 3514853 w 3640248"/>
                  <a:gd name="connsiteY2" fmla="*/ 160602 h 172898"/>
                  <a:gd name="connsiteX3" fmla="*/ 85725 w 3640248"/>
                  <a:gd name="connsiteY3" fmla="*/ 161926 h 172898"/>
                  <a:gd name="connsiteX4" fmla="*/ 85725 w 3640248"/>
                  <a:gd name="connsiteY4" fmla="*/ 161926 h 172898"/>
                  <a:gd name="connsiteX0" fmla="*/ 0 w 3546443"/>
                  <a:gd name="connsiteY0" fmla="*/ 161926 h 163813"/>
                  <a:gd name="connsiteX1" fmla="*/ 2619375 w 3546443"/>
                  <a:gd name="connsiteY1" fmla="*/ 1 h 163813"/>
                  <a:gd name="connsiteX2" fmla="*/ 3514853 w 3546443"/>
                  <a:gd name="connsiteY2" fmla="*/ 160602 h 163813"/>
                  <a:gd name="connsiteX3" fmla="*/ 85725 w 3546443"/>
                  <a:gd name="connsiteY3" fmla="*/ 161926 h 163813"/>
                  <a:gd name="connsiteX4" fmla="*/ 85725 w 3546443"/>
                  <a:gd name="connsiteY4" fmla="*/ 161926 h 163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443" h="163813" fill="norm" stroke="1" extrusionOk="0">
                    <a:moveTo>
                      <a:pt x="0" y="161926"/>
                    </a:moveTo>
                    <a:cubicBezTo>
                      <a:pt x="1019175" y="81757"/>
                      <a:pt x="2033566" y="222"/>
                      <a:pt x="2619375" y="1"/>
                    </a:cubicBezTo>
                    <a:cubicBezTo>
                      <a:pt x="3205184" y="-220"/>
                      <a:pt x="3674699" y="154116"/>
                      <a:pt x="3514853" y="160602"/>
                    </a:cubicBezTo>
                    <a:cubicBezTo>
                      <a:pt x="3355007" y="167088"/>
                      <a:pt x="657246" y="161705"/>
                      <a:pt x="85725" y="161926"/>
                    </a:cubicBezTo>
                    <a:lnTo>
                      <a:pt x="85725" y="161926"/>
                    </a:lnTo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4" name="Овал 17" hidden="0"/>
              <p:cNvSpPr/>
              <p:nvPr isPhoto="0" userDrawn="1"/>
            </p:nvSpPr>
            <p:spPr bwMode="auto">
              <a:xfrm>
                <a:off x="5193041" y="3412249"/>
                <a:ext cx="167954" cy="167954"/>
              </a:xfrm>
              <a:prstGeom prst="ellipse">
                <a:avLst/>
              </a:prstGeom>
              <a:grpFill/>
              <a:ln>
                <a:noFill/>
              </a:ln>
            </p:spPr>
          </p:sp>
        </p:grpSp>
      </p:grpSp>
      <p:sp>
        <p:nvSpPr>
          <p:cNvPr id="15" name="Заголовок 12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2087641" y="2608326"/>
            <a:ext cx="8064895" cy="803507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5" name="Вертикальный текст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6" name="Дата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>
          <a:xfrm>
            <a:off x="578047" y="6165303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03636"/>
                </a:solidFill>
              </a:defRPr>
            </a:lvl1pPr>
          </a:lstStyle>
          <a:p>
            <a:pPr>
              <a:defRPr/>
            </a:pPr>
            <a:fld id="{51E84241-D031-42DE-84E4-CC10C30232F4}" type="datetimeFigureOut">
              <a:rPr lang="ru-RU"/>
              <a:t/>
            </a:fld>
            <a:endParaRPr lang="ru-RU"/>
          </a:p>
        </p:txBody>
      </p:sp>
      <p:sp>
        <p:nvSpPr>
          <p:cNvPr id="7" name="Нижний колонтитул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4134047" y="6165303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03636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Номер слайда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xfrm>
            <a:off x="8706047" y="6165303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03636"/>
                </a:solidFill>
              </a:defRPr>
            </a:lvl1pPr>
          </a:lstStyle>
          <a:p>
            <a:pPr>
              <a:defRPr/>
            </a:pPr>
            <a:fld id="{6B5AA3AA-5EA9-4976-BF6C-9891F61107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Вертикальный заголовок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839199" y="274638"/>
            <a:ext cx="2743200" cy="5851525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5" name="Вертикальный текст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6" name="Дата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 lang="ru-RU"/>
              <a:t/>
            </a:fld>
            <a:endParaRPr lang="ru-RU"/>
          </a:p>
        </p:txBody>
      </p:sp>
      <p:sp>
        <p:nvSpPr>
          <p:cNvPr id="7" name="Нижний колонтитул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6B5AA3AA-5EA9-4976-BF6C-9891F61107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obj" userDrawn="1">
  <p:cSld name="Title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Дата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>
          <a:xfrm>
            <a:off x="578047" y="6165303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03636"/>
                </a:solidFill>
              </a:defRPr>
            </a:lvl1pPr>
          </a:lstStyle>
          <a:p>
            <a:pPr>
              <a:defRPr/>
            </a:pPr>
            <a:fld id="{51E84241-D031-42DE-84E4-CC10C30232F4}" type="datetimeFigureOut">
              <a:rPr lang="ru-RU"/>
              <a:t/>
            </a:fld>
            <a:endParaRPr lang="ru-RU"/>
          </a:p>
        </p:txBody>
      </p:sp>
      <p:sp>
        <p:nvSpPr>
          <p:cNvPr id="5" name="Нижний колонтитул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4134047" y="6165303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03636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xfrm>
            <a:off x="8706047" y="6165303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03636"/>
                </a:solidFill>
              </a:defRPr>
            </a:lvl1pPr>
          </a:lstStyle>
          <a:p>
            <a:pPr>
              <a:defRPr/>
            </a:pPr>
            <a:fld id="{6B5AA3AA-5EA9-4976-BF6C-9891F6110747}" type="slidenum">
              <a:rPr lang="ru-RU"/>
              <a:t/>
            </a:fld>
            <a:endParaRPr lang="ru-RU"/>
          </a:p>
        </p:txBody>
      </p:sp>
      <p:sp>
        <p:nvSpPr>
          <p:cNvPr id="7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599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8" name="Текст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609599" y="1600201"/>
            <a:ext cx="10972800" cy="4525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0" type="secHead" userDrawn="1">
  <p:cSld name="Section Header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18" hidden="0"/>
          <p:cNvPicPr>
            <a:picLocks noChangeAspect="1"/>
          </p:cNvPicPr>
          <p:nvPr isPhoto="0" userDrawn="1"/>
        </p:nvPicPr>
        <p:blipFill>
          <a:blip r:embed="rId3">
            <a:lum bright="70000" contrast="-70000"/>
          </a:blip>
          <a:stretch/>
        </p:blipFill>
        <p:spPr bwMode="auto">
          <a:xfrm>
            <a:off x="143338" y="116631"/>
            <a:ext cx="11905322" cy="6590405"/>
          </a:xfrm>
          <a:prstGeom prst="rect">
            <a:avLst/>
          </a:prstGeom>
        </p:spPr>
      </p:pic>
      <p:sp>
        <p:nvSpPr>
          <p:cNvPr id="5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914400" y="836713"/>
            <a:ext cx="10363199" cy="100811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6" name="Текст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963083" y="2060847"/>
            <a:ext cx="10363199" cy="3816425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3200">
                <a:solidFill>
                  <a:srgbClr val="603636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" name="Дата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>
          <a:xfrm>
            <a:off x="578047" y="6165303"/>
            <a:ext cx="2844799" cy="365125"/>
          </a:xfrm>
        </p:spPr>
        <p:txBody>
          <a:bodyPr/>
          <a:lstStyle/>
          <a:p>
            <a:pPr>
              <a:defRPr/>
            </a:pPr>
            <a:fld id="{51E84241-D031-42DE-84E4-CC10C30232F4}" type="datetimeFigureOut">
              <a:rPr lang="ru-RU"/>
              <a:t/>
            </a:fld>
            <a:endParaRPr lang="ru-RU"/>
          </a:p>
        </p:txBody>
      </p:sp>
      <p:sp>
        <p:nvSpPr>
          <p:cNvPr id="8" name="Нижний колонтитул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4134047" y="6165303"/>
            <a:ext cx="3860799" cy="365125"/>
          </a:xfr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xfrm>
            <a:off x="8706047" y="6165303"/>
            <a:ext cx="2844799" cy="365125"/>
          </a:xfrm>
        </p:spPr>
        <p:txBody>
          <a:bodyPr/>
          <a:lstStyle/>
          <a:p>
            <a:pPr>
              <a:defRPr/>
            </a:pPr>
            <a:fld id="{6B5AA3AA-5EA9-4976-BF6C-9891F61107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5" name="Объект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609599" y="1600201"/>
            <a:ext cx="5384799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6" name="Объект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97599" y="1600201"/>
            <a:ext cx="5384799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7" name="Дата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 lang="ru-RU"/>
              <a:t/>
            </a:fld>
            <a:endParaRPr lang="ru-RU"/>
          </a:p>
        </p:txBody>
      </p:sp>
      <p:sp>
        <p:nvSpPr>
          <p:cNvPr id="8" name="Нижний колонтитул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6B5AA3AA-5EA9-4976-BF6C-9891F61107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5" name="Текст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609599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09599" y="2174874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7" name="Текст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8" name="Объект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93368" y="2174874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9" name="Дата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 lang="ru-RU"/>
              <a:t/>
            </a:fld>
            <a:endParaRPr lang="ru-RU"/>
          </a:p>
        </p:txBody>
      </p:sp>
      <p:sp>
        <p:nvSpPr>
          <p:cNvPr id="10" name="Нижний колонтитул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1" name="Номер слайда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6B5AA3AA-5EA9-4976-BF6C-9891F61107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5" name="Дата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>
          <a:xfrm>
            <a:off x="578047" y="6165303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03636"/>
                </a:solidFill>
              </a:defRPr>
            </a:lvl1pPr>
          </a:lstStyle>
          <a:p>
            <a:pPr>
              <a:defRPr/>
            </a:pPr>
            <a:fld id="{51E84241-D031-42DE-84E4-CC10C30232F4}" type="datetimeFigureOut">
              <a:rPr lang="ru-RU"/>
              <a:t/>
            </a:fld>
            <a:endParaRPr lang="ru-RU"/>
          </a:p>
        </p:txBody>
      </p:sp>
      <p:sp>
        <p:nvSpPr>
          <p:cNvPr id="6" name="Нижний колонтитул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4134047" y="6165303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03636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xfrm>
            <a:off x="8706047" y="6165303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03636"/>
                </a:solidFill>
              </a:defRPr>
            </a:lvl1pPr>
          </a:lstStyle>
          <a:p>
            <a:pPr>
              <a:defRPr/>
            </a:pPr>
            <a:fld id="{6B5AA3AA-5EA9-4976-BF6C-9891F61107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Дата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>
          <a:xfrm>
            <a:off x="578047" y="6165303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03636"/>
                </a:solidFill>
              </a:defRPr>
            </a:lvl1pPr>
          </a:lstStyle>
          <a:p>
            <a:pPr>
              <a:defRPr/>
            </a:pPr>
            <a:fld id="{51E84241-D031-42DE-84E4-CC10C30232F4}" type="datetimeFigureOut">
              <a:rPr lang="ru-RU"/>
              <a:t/>
            </a:fld>
            <a:endParaRPr lang="ru-RU"/>
          </a:p>
        </p:txBody>
      </p:sp>
      <p:sp>
        <p:nvSpPr>
          <p:cNvPr id="5" name="Нижний колонтитул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4134047" y="6165303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03636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xfrm>
            <a:off x="8706047" y="6165303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03636"/>
                </a:solidFill>
              </a:defRPr>
            </a:lvl1pPr>
          </a:lstStyle>
          <a:p>
            <a:pPr>
              <a:defRPr/>
            </a:pPr>
            <a:fld id="{6B5AA3AA-5EA9-4976-BF6C-9891F61107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23393" y="1556791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5" name="Объект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4766732" y="1916833"/>
            <a:ext cx="6815666" cy="420933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6" name="Текст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609601" y="2752533"/>
            <a:ext cx="4011084" cy="337363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" name="Дата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>
          <a:xfrm>
            <a:off x="578047" y="6165303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03636"/>
                </a:solidFill>
              </a:defRPr>
            </a:lvl1pPr>
          </a:lstStyle>
          <a:p>
            <a:pPr>
              <a:defRPr/>
            </a:pPr>
            <a:fld id="{51E84241-D031-42DE-84E4-CC10C30232F4}" type="datetimeFigureOut">
              <a:rPr lang="ru-RU"/>
              <a:t/>
            </a:fld>
            <a:endParaRPr lang="ru-RU"/>
          </a:p>
        </p:txBody>
      </p:sp>
      <p:sp>
        <p:nvSpPr>
          <p:cNvPr id="8" name="Нижний колонтитул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4134047" y="6165303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03636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xfrm>
            <a:off x="8706047" y="6165303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03636"/>
                </a:solidFill>
              </a:defRPr>
            </a:lvl1pPr>
          </a:lstStyle>
          <a:p>
            <a:pPr>
              <a:defRPr/>
            </a:pPr>
            <a:fld id="{6B5AA3AA-5EA9-4976-BF6C-9891F61107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picTx" userDrawn="1">
  <p:cSld name="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2389717" y="4800600"/>
            <a:ext cx="7315200" cy="572616"/>
          </a:xfrm>
        </p:spPr>
        <p:txBody>
          <a:bodyPr anchor="b"/>
          <a:lstStyle>
            <a:lvl1pPr algn="ctr">
              <a:defRPr sz="2000" b="1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5" name="Дата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>
          <a:xfrm>
            <a:off x="578047" y="6165303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03636"/>
                </a:solidFill>
              </a:defRPr>
            </a:lvl1pPr>
          </a:lstStyle>
          <a:p>
            <a:pPr>
              <a:defRPr/>
            </a:pPr>
            <a:fld id="{51E84241-D031-42DE-84E4-CC10C30232F4}" type="datetimeFigureOut">
              <a:rPr lang="ru-RU"/>
              <a:t/>
            </a:fld>
            <a:endParaRPr lang="ru-RU"/>
          </a:p>
        </p:txBody>
      </p:sp>
      <p:sp>
        <p:nvSpPr>
          <p:cNvPr id="6" name="Нижний колонтитул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4134047" y="6165303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03636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xfrm>
            <a:off x="8706047" y="6165303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03636"/>
                </a:solidFill>
              </a:defRPr>
            </a:lvl1pPr>
          </a:lstStyle>
          <a:p>
            <a:pPr>
              <a:defRPr/>
            </a:pPr>
            <a:fld id="{6B5AA3AA-5EA9-4976-BF6C-9891F6110747}" type="slidenum">
              <a:rPr lang="ru-RU"/>
              <a:t/>
            </a:fld>
            <a:endParaRPr lang="ru-RU"/>
          </a:p>
        </p:txBody>
      </p:sp>
      <p:sp>
        <p:nvSpPr>
          <p:cNvPr id="8" name="Picture Placeholder 2" hidden="0"/>
          <p:cNvSpPr>
            <a:spLocks noChangeAspect="1" noGrp="1"/>
          </p:cNvSpPr>
          <p:nvPr isPhoto="0" userDrawn="0">
            <p:ph type="pic" idx="1" hasCustomPrompt="0"/>
          </p:nvPr>
        </p:nvSpPr>
        <p:spPr bwMode="auto">
          <a:xfrm>
            <a:off x="2469611" y="1797125"/>
            <a:ext cx="7252776" cy="3000026"/>
          </a:xfrm>
          <a:prstGeom prst="rect">
            <a:avLst/>
          </a:prstGeom>
          <a:blipFill>
            <a:blip r:embed="rId2"/>
            <a:tile algn="tl" flip="none" sx="100000" sy="100000" tx="0" ty="0"/>
          </a:blipFill>
          <a:ln w="47625" cmpd="sng">
            <a:noFill/>
            <a:prstDash val="sysDot"/>
            <a:miter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>
              <a:spcBef>
                <a:spcPts val="399"/>
              </a:spcBef>
              <a:buNone/>
              <a:defRPr lang="en-US" sz="1800" b="0" cap="none" spc="0">
                <a:solidFill>
                  <a:schemeClr val="bg1"/>
                </a:solidFill>
                <a:latin typeface="+mj-lt"/>
                <a:ea typeface="+mj-ea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ru-RU"/>
              <a:t>Вставка рисунка</a:t>
            </a:r>
            <a:endParaRPr lang="en-US"/>
          </a:p>
        </p:txBody>
      </p:sp>
      <p:sp>
        <p:nvSpPr>
          <p:cNvPr id="9" name="Text Placeholder 24" hidden="0"/>
          <p:cNvSpPr>
            <a:spLocks noGrp="1"/>
          </p:cNvSpPr>
          <p:nvPr isPhoto="0" userDrawn="0">
            <p:ph type="body" sz="quarter" idx="13" hasCustomPrompt="0"/>
          </p:nvPr>
        </p:nvSpPr>
        <p:spPr bwMode="auto">
          <a:xfrm>
            <a:off x="2316479" y="5445223"/>
            <a:ext cx="7559039" cy="648072"/>
          </a:xfrm>
          <a:prstGeom prst="rect">
            <a:avLst/>
          </a:prstGeom>
        </p:spPr>
        <p:txBody>
          <a:bodyPr vert="horz" lIns="91440" tIns="0" rIns="9144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1600" b="0" i="0" cap="none" spc="29">
                <a:solidFill>
                  <a:srgbClr val="603636"/>
                </a:solidFill>
                <a:latin typeface="+mn-lt"/>
                <a:ea typeface="+mn-ea"/>
                <a:cs typeface="Arial"/>
              </a:defRPr>
            </a:lvl1pPr>
            <a:lvl2pPr marL="171450" indent="1587">
              <a:buNone/>
              <a:defRPr>
                <a:solidFill>
                  <a:schemeClr val="bg2"/>
                </a:solidFill>
              </a:defRPr>
            </a:lvl2pPr>
            <a:lvl3pPr marL="344487" indent="6349">
              <a:buNone/>
              <a:defRPr>
                <a:solidFill>
                  <a:schemeClr val="bg2"/>
                </a:solidFill>
              </a:defRPr>
            </a:lvl3pPr>
            <a:lvl4pPr marL="515937" indent="3174">
              <a:buNone/>
              <a:defRPr>
                <a:solidFill>
                  <a:schemeClr val="bg2"/>
                </a:solidFill>
              </a:defRPr>
            </a:lvl4pPr>
            <a:lvl5pPr marL="688974" indent="-1587">
              <a:buNone/>
              <a:defRPr>
                <a:solidFill>
                  <a:schemeClr val="bg2"/>
                </a:solidFill>
              </a:defRPr>
            </a:lvl5pPr>
          </a:lstStyle>
          <a:p>
            <a:pPr marL="0" lvl="0" indent="0" algn="ctr" defTabSz="914400">
              <a:spcBef>
                <a:spcPts val="599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/>
            </a:pPr>
            <a:r>
              <a:rPr lang="ru-RU"/>
              <a:t>Образец текста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jpg"/><Relationship Id="rId14" Type="http://schemas.openxmlformats.org/officeDocument/2006/relationships/image" Target="../media/image3.png"/><Relationship Id="rId15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blipFill>
          <a:blip r:embed="rId13">
            <a:lum/>
          </a:blip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25" hidden="0"/>
          <p:cNvPicPr>
            <a:picLocks noChangeAspect="1"/>
          </p:cNvPicPr>
          <p:nvPr isPhoto="0" userDrawn="0"/>
        </p:nvPicPr>
        <p:blipFill>
          <a:blip r:embed="rId14">
            <a:lum bright="70000" contrast="-70000"/>
          </a:blip>
          <a:stretch/>
        </p:blipFill>
        <p:spPr bwMode="auto">
          <a:xfrm>
            <a:off x="143338" y="116631"/>
            <a:ext cx="11905322" cy="6590405"/>
          </a:xfrm>
          <a:prstGeom prst="rect">
            <a:avLst/>
          </a:prstGeom>
        </p:spPr>
      </p:pic>
      <p:pic>
        <p:nvPicPr>
          <p:cNvPr id="5" name="Рисунок 26" hidden="0"/>
          <p:cNvPicPr>
            <a:picLocks noChangeAspect="1"/>
          </p:cNvPicPr>
          <p:nvPr isPhoto="0" userDrawn="0"/>
        </p:nvPicPr>
        <p:blipFill>
          <a:blip r:embed="rId15"/>
          <a:stretch/>
        </p:blipFill>
        <p:spPr bwMode="auto">
          <a:xfrm>
            <a:off x="-144693" y="-24174"/>
            <a:ext cx="12481386" cy="1538631"/>
          </a:xfrm>
          <a:prstGeom prst="rect">
            <a:avLst/>
          </a:prstGeom>
        </p:spPr>
      </p:pic>
      <p:grpSp>
        <p:nvGrpSpPr>
          <p:cNvPr id="6" name="Группа 76" hidden="0"/>
          <p:cNvGrpSpPr/>
          <p:nvPr isPhoto="0" userDrawn="0"/>
        </p:nvGrpSpPr>
        <p:grpSpPr bwMode="auto">
          <a:xfrm>
            <a:off x="4198007" y="1074073"/>
            <a:ext cx="3795982" cy="122679"/>
            <a:chOff x="1295466" y="3129578"/>
            <a:chExt cx="8009587" cy="326894"/>
          </a:xfrm>
          <a:solidFill>
            <a:srgbClr val="835A2D"/>
          </a:solidFill>
        </p:grpSpPr>
        <p:sp>
          <p:nvSpPr>
            <p:cNvPr id="7" name="Полилиния 77" hidden="0"/>
            <p:cNvSpPr/>
            <p:nvPr isPhoto="0" userDrawn="1"/>
          </p:nvSpPr>
          <p:spPr bwMode="auto">
            <a:xfrm>
              <a:off x="1295466" y="3205633"/>
              <a:ext cx="3768482" cy="87393"/>
            </a:xfrm>
            <a:custGeom>
              <a:avLst/>
              <a:gdLst>
                <a:gd name="connsiteX0" fmla="*/ 0 w 3614296"/>
                <a:gd name="connsiteY0" fmla="*/ 161939 h 167495"/>
                <a:gd name="connsiteX1" fmla="*/ 2619375 w 3614296"/>
                <a:gd name="connsiteY1" fmla="*/ 14 h 167495"/>
                <a:gd name="connsiteX2" fmla="*/ 3486150 w 3614296"/>
                <a:gd name="connsiteY2" fmla="*/ 152414 h 167495"/>
                <a:gd name="connsiteX3" fmla="*/ 85725 w 3614296"/>
                <a:gd name="connsiteY3" fmla="*/ 161939 h 167495"/>
                <a:gd name="connsiteX4" fmla="*/ 85725 w 3614296"/>
                <a:gd name="connsiteY4" fmla="*/ 161939 h 167495"/>
                <a:gd name="connsiteX0" fmla="*/ 0 w 3640248"/>
                <a:gd name="connsiteY0" fmla="*/ 161926 h 172898"/>
                <a:gd name="connsiteX1" fmla="*/ 2619375 w 3640248"/>
                <a:gd name="connsiteY1" fmla="*/ 1 h 172898"/>
                <a:gd name="connsiteX2" fmla="*/ 3514853 w 3640248"/>
                <a:gd name="connsiteY2" fmla="*/ 160602 h 172898"/>
                <a:gd name="connsiteX3" fmla="*/ 85725 w 3640248"/>
                <a:gd name="connsiteY3" fmla="*/ 161926 h 172898"/>
                <a:gd name="connsiteX4" fmla="*/ 85725 w 3640248"/>
                <a:gd name="connsiteY4" fmla="*/ 161926 h 172898"/>
                <a:gd name="connsiteX0" fmla="*/ 0 w 3546443"/>
                <a:gd name="connsiteY0" fmla="*/ 161926 h 163813"/>
                <a:gd name="connsiteX1" fmla="*/ 2619375 w 3546443"/>
                <a:gd name="connsiteY1" fmla="*/ 1 h 163813"/>
                <a:gd name="connsiteX2" fmla="*/ 3514853 w 3546443"/>
                <a:gd name="connsiteY2" fmla="*/ 160602 h 163813"/>
                <a:gd name="connsiteX3" fmla="*/ 85725 w 3546443"/>
                <a:gd name="connsiteY3" fmla="*/ 161926 h 163813"/>
                <a:gd name="connsiteX4" fmla="*/ 85725 w 3546443"/>
                <a:gd name="connsiteY4" fmla="*/ 161926 h 16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6443" h="163813" fill="norm" stroke="1" extrusionOk="0">
                  <a:moveTo>
                    <a:pt x="0" y="161926"/>
                  </a:moveTo>
                  <a:cubicBezTo>
                    <a:pt x="1019175" y="81757"/>
                    <a:pt x="2033566" y="222"/>
                    <a:pt x="2619375" y="1"/>
                  </a:cubicBezTo>
                  <a:cubicBezTo>
                    <a:pt x="3205184" y="-220"/>
                    <a:pt x="3674699" y="154116"/>
                    <a:pt x="3514853" y="160602"/>
                  </a:cubicBezTo>
                  <a:cubicBezTo>
                    <a:pt x="3355007" y="167088"/>
                    <a:pt x="657246" y="161705"/>
                    <a:pt x="85725" y="161926"/>
                  </a:cubicBezTo>
                  <a:lnTo>
                    <a:pt x="85725" y="161926"/>
                  </a:lnTo>
                </a:path>
              </a:pathLst>
            </a:custGeom>
            <a:grpFill/>
            <a:ln>
              <a:noFill/>
            </a:ln>
          </p:spPr>
        </p:sp>
        <p:sp>
          <p:nvSpPr>
            <p:cNvPr id="8" name="Полилиния 78" hidden="0"/>
            <p:cNvSpPr/>
            <p:nvPr isPhoto="0" userDrawn="1"/>
          </p:nvSpPr>
          <p:spPr bwMode="auto">
            <a:xfrm flipV="1">
              <a:off x="1295466" y="3290350"/>
              <a:ext cx="3768482" cy="87394"/>
            </a:xfrm>
            <a:custGeom>
              <a:avLst/>
              <a:gdLst>
                <a:gd name="connsiteX0" fmla="*/ 0 w 3614296"/>
                <a:gd name="connsiteY0" fmla="*/ 161939 h 167495"/>
                <a:gd name="connsiteX1" fmla="*/ 2619375 w 3614296"/>
                <a:gd name="connsiteY1" fmla="*/ 14 h 167495"/>
                <a:gd name="connsiteX2" fmla="*/ 3486150 w 3614296"/>
                <a:gd name="connsiteY2" fmla="*/ 152414 h 167495"/>
                <a:gd name="connsiteX3" fmla="*/ 85725 w 3614296"/>
                <a:gd name="connsiteY3" fmla="*/ 161939 h 167495"/>
                <a:gd name="connsiteX4" fmla="*/ 85725 w 3614296"/>
                <a:gd name="connsiteY4" fmla="*/ 161939 h 167495"/>
                <a:gd name="connsiteX0" fmla="*/ 0 w 3640248"/>
                <a:gd name="connsiteY0" fmla="*/ 161926 h 172898"/>
                <a:gd name="connsiteX1" fmla="*/ 2619375 w 3640248"/>
                <a:gd name="connsiteY1" fmla="*/ 1 h 172898"/>
                <a:gd name="connsiteX2" fmla="*/ 3514853 w 3640248"/>
                <a:gd name="connsiteY2" fmla="*/ 160602 h 172898"/>
                <a:gd name="connsiteX3" fmla="*/ 85725 w 3640248"/>
                <a:gd name="connsiteY3" fmla="*/ 161926 h 172898"/>
                <a:gd name="connsiteX4" fmla="*/ 85725 w 3640248"/>
                <a:gd name="connsiteY4" fmla="*/ 161926 h 172898"/>
                <a:gd name="connsiteX0" fmla="*/ 0 w 3546443"/>
                <a:gd name="connsiteY0" fmla="*/ 161926 h 163813"/>
                <a:gd name="connsiteX1" fmla="*/ 2619375 w 3546443"/>
                <a:gd name="connsiteY1" fmla="*/ 1 h 163813"/>
                <a:gd name="connsiteX2" fmla="*/ 3514853 w 3546443"/>
                <a:gd name="connsiteY2" fmla="*/ 160602 h 163813"/>
                <a:gd name="connsiteX3" fmla="*/ 85725 w 3546443"/>
                <a:gd name="connsiteY3" fmla="*/ 161926 h 163813"/>
                <a:gd name="connsiteX4" fmla="*/ 85725 w 3546443"/>
                <a:gd name="connsiteY4" fmla="*/ 161926 h 16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6443" h="163813" fill="norm" stroke="1" extrusionOk="0">
                  <a:moveTo>
                    <a:pt x="0" y="161926"/>
                  </a:moveTo>
                  <a:cubicBezTo>
                    <a:pt x="1019175" y="81757"/>
                    <a:pt x="2033566" y="222"/>
                    <a:pt x="2619375" y="1"/>
                  </a:cubicBezTo>
                  <a:cubicBezTo>
                    <a:pt x="3205184" y="-220"/>
                    <a:pt x="3674699" y="154116"/>
                    <a:pt x="3514853" y="160602"/>
                  </a:cubicBezTo>
                  <a:cubicBezTo>
                    <a:pt x="3355007" y="167088"/>
                    <a:pt x="657246" y="161705"/>
                    <a:pt x="85725" y="161926"/>
                  </a:cubicBezTo>
                  <a:lnTo>
                    <a:pt x="85725" y="161926"/>
                  </a:lnTo>
                </a:path>
              </a:pathLst>
            </a:custGeom>
            <a:grpFill/>
            <a:ln>
              <a:noFill/>
            </a:ln>
          </p:spPr>
        </p:sp>
        <p:sp>
          <p:nvSpPr>
            <p:cNvPr id="9" name="Овал 79" hidden="0"/>
            <p:cNvSpPr/>
            <p:nvPr isPhoto="0" userDrawn="1"/>
          </p:nvSpPr>
          <p:spPr bwMode="auto">
            <a:xfrm>
              <a:off x="4989841" y="3209049"/>
              <a:ext cx="167954" cy="167954"/>
            </a:xfrm>
            <a:prstGeom prst="ellipse">
              <a:avLst/>
            </a:prstGeom>
            <a:grpFill/>
            <a:ln>
              <a:noFill/>
            </a:ln>
          </p:spPr>
        </p:sp>
        <p:sp>
          <p:nvSpPr>
            <p:cNvPr id="10" name="Овал 80" hidden="0"/>
            <p:cNvSpPr/>
            <p:nvPr isPhoto="0" userDrawn="1"/>
          </p:nvSpPr>
          <p:spPr bwMode="auto">
            <a:xfrm>
              <a:off x="5170309" y="3129578"/>
              <a:ext cx="326894" cy="326894"/>
            </a:xfrm>
            <a:prstGeom prst="ellipse">
              <a:avLst/>
            </a:prstGeom>
            <a:grpFill/>
            <a:ln>
              <a:noFill/>
            </a:ln>
          </p:spPr>
        </p:sp>
        <p:grpSp>
          <p:nvGrpSpPr>
            <p:cNvPr id="11" name="Группа 81" hidden="0"/>
            <p:cNvGrpSpPr/>
            <p:nvPr isPhoto="0" userDrawn="1"/>
          </p:nvGrpSpPr>
          <p:grpSpPr bwMode="auto">
            <a:xfrm flipH="1">
              <a:off x="5497203" y="3204294"/>
              <a:ext cx="3807850" cy="172111"/>
              <a:chOff x="1498666" y="3408833"/>
              <a:chExt cx="3862329" cy="172111"/>
            </a:xfrm>
            <a:grpFill/>
          </p:grpSpPr>
          <p:sp>
            <p:nvSpPr>
              <p:cNvPr id="12" name="Полилиния 82" hidden="0"/>
              <p:cNvSpPr/>
              <p:nvPr isPhoto="0" userDrawn="1"/>
            </p:nvSpPr>
            <p:spPr bwMode="auto">
              <a:xfrm>
                <a:off x="1498666" y="3408833"/>
                <a:ext cx="3768482" cy="87393"/>
              </a:xfrm>
              <a:custGeom>
                <a:avLst/>
                <a:gdLst>
                  <a:gd name="connsiteX0" fmla="*/ 0 w 3614296"/>
                  <a:gd name="connsiteY0" fmla="*/ 161939 h 167495"/>
                  <a:gd name="connsiteX1" fmla="*/ 2619375 w 3614296"/>
                  <a:gd name="connsiteY1" fmla="*/ 14 h 167495"/>
                  <a:gd name="connsiteX2" fmla="*/ 3486150 w 3614296"/>
                  <a:gd name="connsiteY2" fmla="*/ 152414 h 167495"/>
                  <a:gd name="connsiteX3" fmla="*/ 85725 w 3614296"/>
                  <a:gd name="connsiteY3" fmla="*/ 161939 h 167495"/>
                  <a:gd name="connsiteX4" fmla="*/ 85725 w 3614296"/>
                  <a:gd name="connsiteY4" fmla="*/ 161939 h 167495"/>
                  <a:gd name="connsiteX0" fmla="*/ 0 w 3640248"/>
                  <a:gd name="connsiteY0" fmla="*/ 161926 h 172898"/>
                  <a:gd name="connsiteX1" fmla="*/ 2619375 w 3640248"/>
                  <a:gd name="connsiteY1" fmla="*/ 1 h 172898"/>
                  <a:gd name="connsiteX2" fmla="*/ 3514853 w 3640248"/>
                  <a:gd name="connsiteY2" fmla="*/ 160602 h 172898"/>
                  <a:gd name="connsiteX3" fmla="*/ 85725 w 3640248"/>
                  <a:gd name="connsiteY3" fmla="*/ 161926 h 172898"/>
                  <a:gd name="connsiteX4" fmla="*/ 85725 w 3640248"/>
                  <a:gd name="connsiteY4" fmla="*/ 161926 h 172898"/>
                  <a:gd name="connsiteX0" fmla="*/ 0 w 3546443"/>
                  <a:gd name="connsiteY0" fmla="*/ 161926 h 163813"/>
                  <a:gd name="connsiteX1" fmla="*/ 2619375 w 3546443"/>
                  <a:gd name="connsiteY1" fmla="*/ 1 h 163813"/>
                  <a:gd name="connsiteX2" fmla="*/ 3514853 w 3546443"/>
                  <a:gd name="connsiteY2" fmla="*/ 160602 h 163813"/>
                  <a:gd name="connsiteX3" fmla="*/ 85725 w 3546443"/>
                  <a:gd name="connsiteY3" fmla="*/ 161926 h 163813"/>
                  <a:gd name="connsiteX4" fmla="*/ 85725 w 3546443"/>
                  <a:gd name="connsiteY4" fmla="*/ 161926 h 163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443" h="163813" fill="norm" stroke="1" extrusionOk="0">
                    <a:moveTo>
                      <a:pt x="0" y="161926"/>
                    </a:moveTo>
                    <a:cubicBezTo>
                      <a:pt x="1019175" y="81757"/>
                      <a:pt x="2033566" y="222"/>
                      <a:pt x="2619375" y="1"/>
                    </a:cubicBezTo>
                    <a:cubicBezTo>
                      <a:pt x="3205184" y="-220"/>
                      <a:pt x="3674699" y="154116"/>
                      <a:pt x="3514853" y="160602"/>
                    </a:cubicBezTo>
                    <a:cubicBezTo>
                      <a:pt x="3355007" y="167088"/>
                      <a:pt x="657246" y="161705"/>
                      <a:pt x="85725" y="161926"/>
                    </a:cubicBezTo>
                    <a:lnTo>
                      <a:pt x="85725" y="161926"/>
                    </a:lnTo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3" name="Полилиния 83" hidden="0"/>
              <p:cNvSpPr/>
              <p:nvPr isPhoto="0" userDrawn="1"/>
            </p:nvSpPr>
            <p:spPr bwMode="auto">
              <a:xfrm flipV="1">
                <a:off x="1498666" y="3493550"/>
                <a:ext cx="3768482" cy="87394"/>
              </a:xfrm>
              <a:custGeom>
                <a:avLst/>
                <a:gdLst>
                  <a:gd name="connsiteX0" fmla="*/ 0 w 3614296"/>
                  <a:gd name="connsiteY0" fmla="*/ 161939 h 167495"/>
                  <a:gd name="connsiteX1" fmla="*/ 2619375 w 3614296"/>
                  <a:gd name="connsiteY1" fmla="*/ 14 h 167495"/>
                  <a:gd name="connsiteX2" fmla="*/ 3486150 w 3614296"/>
                  <a:gd name="connsiteY2" fmla="*/ 152414 h 167495"/>
                  <a:gd name="connsiteX3" fmla="*/ 85725 w 3614296"/>
                  <a:gd name="connsiteY3" fmla="*/ 161939 h 167495"/>
                  <a:gd name="connsiteX4" fmla="*/ 85725 w 3614296"/>
                  <a:gd name="connsiteY4" fmla="*/ 161939 h 167495"/>
                  <a:gd name="connsiteX0" fmla="*/ 0 w 3640248"/>
                  <a:gd name="connsiteY0" fmla="*/ 161926 h 172898"/>
                  <a:gd name="connsiteX1" fmla="*/ 2619375 w 3640248"/>
                  <a:gd name="connsiteY1" fmla="*/ 1 h 172898"/>
                  <a:gd name="connsiteX2" fmla="*/ 3514853 w 3640248"/>
                  <a:gd name="connsiteY2" fmla="*/ 160602 h 172898"/>
                  <a:gd name="connsiteX3" fmla="*/ 85725 w 3640248"/>
                  <a:gd name="connsiteY3" fmla="*/ 161926 h 172898"/>
                  <a:gd name="connsiteX4" fmla="*/ 85725 w 3640248"/>
                  <a:gd name="connsiteY4" fmla="*/ 161926 h 172898"/>
                  <a:gd name="connsiteX0" fmla="*/ 0 w 3546443"/>
                  <a:gd name="connsiteY0" fmla="*/ 161926 h 163813"/>
                  <a:gd name="connsiteX1" fmla="*/ 2619375 w 3546443"/>
                  <a:gd name="connsiteY1" fmla="*/ 1 h 163813"/>
                  <a:gd name="connsiteX2" fmla="*/ 3514853 w 3546443"/>
                  <a:gd name="connsiteY2" fmla="*/ 160602 h 163813"/>
                  <a:gd name="connsiteX3" fmla="*/ 85725 w 3546443"/>
                  <a:gd name="connsiteY3" fmla="*/ 161926 h 163813"/>
                  <a:gd name="connsiteX4" fmla="*/ 85725 w 3546443"/>
                  <a:gd name="connsiteY4" fmla="*/ 161926 h 163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6443" h="163813" fill="norm" stroke="1" extrusionOk="0">
                    <a:moveTo>
                      <a:pt x="0" y="161926"/>
                    </a:moveTo>
                    <a:cubicBezTo>
                      <a:pt x="1019175" y="81757"/>
                      <a:pt x="2033566" y="222"/>
                      <a:pt x="2619375" y="1"/>
                    </a:cubicBezTo>
                    <a:cubicBezTo>
                      <a:pt x="3205184" y="-220"/>
                      <a:pt x="3674699" y="154116"/>
                      <a:pt x="3514853" y="160602"/>
                    </a:cubicBezTo>
                    <a:cubicBezTo>
                      <a:pt x="3355007" y="167088"/>
                      <a:pt x="657246" y="161705"/>
                      <a:pt x="85725" y="161926"/>
                    </a:cubicBezTo>
                    <a:lnTo>
                      <a:pt x="85725" y="161926"/>
                    </a:lnTo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4" name="Овал 84" hidden="0"/>
              <p:cNvSpPr/>
              <p:nvPr isPhoto="0" userDrawn="1"/>
            </p:nvSpPr>
            <p:spPr bwMode="auto">
              <a:xfrm>
                <a:off x="5193041" y="3412249"/>
                <a:ext cx="167954" cy="167954"/>
              </a:xfrm>
              <a:prstGeom prst="ellipse">
                <a:avLst/>
              </a:prstGeom>
              <a:grpFill/>
              <a:ln>
                <a:noFill/>
              </a:ln>
            </p:spPr>
          </p:sp>
        </p:grpSp>
      </p:grpSp>
      <p:sp>
        <p:nvSpPr>
          <p:cNvPr id="15" name="Заголовок 2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2063551" y="274638"/>
            <a:ext cx="8064895" cy="803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endParaRPr lang="ru-RU"/>
          </a:p>
        </p:txBody>
      </p:sp>
      <p:sp>
        <p:nvSpPr>
          <p:cNvPr id="16" name="Текст 4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911423" y="1772815"/>
            <a:ext cx="10369152" cy="4392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17" name="Дата 4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578047" y="6165303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03636"/>
                </a:solidFill>
              </a:defRPr>
            </a:lvl1pPr>
          </a:lstStyle>
          <a:p>
            <a:pPr>
              <a:defRPr/>
            </a:pPr>
            <a:fld id="{51E84241-D031-42DE-84E4-CC10C30232F4}" type="datetimeFigureOut">
              <a:rPr lang="ru-RU"/>
              <a:t/>
            </a:fld>
            <a:endParaRPr lang="ru-RU"/>
          </a:p>
        </p:txBody>
      </p:sp>
      <p:sp>
        <p:nvSpPr>
          <p:cNvPr id="18" name="Нижний колонтитул 5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134047" y="6165303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03636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9" name="Номер слайда 6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706047" y="6165303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03636"/>
                </a:solidFill>
              </a:defRPr>
            </a:lvl1pPr>
          </a:lstStyle>
          <a:p>
            <a:pPr>
              <a:defRPr/>
            </a:pPr>
            <a:fld id="{6B5AA3AA-5EA9-4976-BF6C-9891F6110747}" type="slidenum">
              <a:rPr lang="ru-RU"/>
              <a:t/>
            </a:fld>
            <a:endParaRPr lang="ru-RU"/>
          </a:p>
        </p:txBody>
      </p:sp>
    </p:spTree>
  </p:cSld>
  <p:clrMap accent1="accent1" accent2="accent2" accent3="accent3" accent4="accent4" accent5="accent5" accent6="accent6" bg1="dk1" bg2="dk2" folHlink="folHlink" hlink="hlink" tx1="lt1" tx2="lt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>
        <a:spcBef>
          <a:spcPts val="399"/>
        </a:spcBef>
        <a:buNone/>
        <a:defRPr sz="3200" b="1" cap="none" spc="0">
          <a:solidFill>
            <a:schemeClr val="accent2">
              <a:lumMod val="50000"/>
            </a:schemeClr>
          </a:solidFill>
          <a:latin typeface="+mj-lt"/>
          <a:ea typeface="+mj-ea"/>
          <a:cs typeface="Arial"/>
        </a:defRPr>
      </a:lvl1pPr>
    </p:titleStyle>
    <p:bodyStyle>
      <a:lvl1pPr marL="355599" indent="-355599" algn="l" defTabSz="914400">
        <a:lnSpc>
          <a:spcPct val="100000"/>
        </a:lnSpc>
        <a:spcBef>
          <a:spcPts val="599"/>
        </a:spcBef>
        <a:spcAft>
          <a:spcPts val="0"/>
        </a:spcAft>
        <a:buClr>
          <a:schemeClr val="accent1"/>
        </a:buClr>
        <a:buFont typeface="Wingdings"/>
        <a:buChar char="v"/>
        <a:defRPr sz="2800" b="0" i="0" cap="none" spc="29">
          <a:solidFill>
            <a:srgbClr val="603636"/>
          </a:solidFill>
          <a:latin typeface="+mn-lt"/>
          <a:ea typeface="+mn-ea"/>
          <a:cs typeface="Arial"/>
        </a:defRPr>
      </a:lvl1pPr>
      <a:lvl2pPr marL="903287" indent="-355599" algn="l" defTabSz="914400">
        <a:lnSpc>
          <a:spcPct val="100000"/>
        </a:lnSpc>
        <a:spcBef>
          <a:spcPts val="1199"/>
        </a:spcBef>
        <a:buClr>
          <a:schemeClr val="accent1"/>
        </a:buClr>
        <a:buFont typeface="Courier New"/>
        <a:buChar char="o"/>
        <a:defRPr sz="2400">
          <a:solidFill>
            <a:srgbClr val="835A2D"/>
          </a:solidFill>
          <a:latin typeface="+mn-lt"/>
          <a:ea typeface="+mn-ea"/>
          <a:cs typeface="Arial"/>
        </a:defRPr>
      </a:lvl2pPr>
      <a:lvl3pPr marL="1258887" indent="-355599" algn="l" defTabSz="914400">
        <a:lnSpc>
          <a:spcPct val="100000"/>
        </a:lnSpc>
        <a:spcBef>
          <a:spcPts val="1199"/>
        </a:spcBef>
        <a:buClr>
          <a:schemeClr val="accent1"/>
        </a:buClr>
        <a:buFont typeface="Wingdings"/>
        <a:buChar char="v"/>
        <a:defRPr sz="2000">
          <a:solidFill>
            <a:srgbClr val="603636"/>
          </a:solidFill>
          <a:latin typeface="+mn-lt"/>
          <a:ea typeface="+mn-ea"/>
          <a:cs typeface="Arial"/>
        </a:defRPr>
      </a:lvl3pPr>
      <a:lvl4pPr marL="1614487" indent="-355599" algn="l" defTabSz="914400">
        <a:lnSpc>
          <a:spcPct val="100000"/>
        </a:lnSpc>
        <a:spcBef>
          <a:spcPts val="1199"/>
        </a:spcBef>
        <a:buClr>
          <a:schemeClr val="accent1"/>
        </a:buClr>
        <a:buFont typeface="Courier New"/>
        <a:buChar char="o"/>
        <a:defRPr sz="1800">
          <a:solidFill>
            <a:srgbClr val="835A2D"/>
          </a:solidFill>
          <a:latin typeface="+mn-lt"/>
          <a:ea typeface="+mn-ea"/>
          <a:cs typeface="Arial"/>
        </a:defRPr>
      </a:lvl4pPr>
      <a:lvl5pPr marL="2149474" indent="-355599" algn="l" defTabSz="914400">
        <a:lnSpc>
          <a:spcPct val="100000"/>
        </a:lnSpc>
        <a:spcBef>
          <a:spcPts val="1199"/>
        </a:spcBef>
        <a:buClr>
          <a:schemeClr val="accent1"/>
        </a:buClr>
        <a:buFont typeface="Wingdings"/>
        <a:buChar char="Ø"/>
        <a:defRPr sz="1800">
          <a:solidFill>
            <a:srgbClr val="603636"/>
          </a:solidFill>
          <a:latin typeface="+mn-lt"/>
          <a:ea typeface="+mn-ea"/>
          <a:cs typeface="Arial"/>
        </a:defRPr>
      </a:lvl5pPr>
      <a:lvl6pPr marL="0" indent="0" algn="ctr" defTabSz="914400">
        <a:lnSpc>
          <a:spcPct val="100000"/>
        </a:lnSpc>
        <a:spcBef>
          <a:spcPts val="1199"/>
        </a:spcBef>
        <a:buFont typeface="Arial"/>
        <a:buNone/>
        <a:defRPr sz="14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ctr" defTabSz="914400">
        <a:lnSpc>
          <a:spcPct val="100000"/>
        </a:lnSpc>
        <a:spcBef>
          <a:spcPts val="1199"/>
        </a:spcBef>
        <a:buFont typeface="Arial"/>
        <a:buNone/>
        <a:defRPr sz="14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ctr" defTabSz="914400">
        <a:lnSpc>
          <a:spcPct val="100000"/>
        </a:lnSpc>
        <a:spcBef>
          <a:spcPts val="1199"/>
        </a:spcBef>
        <a:buFont typeface="Arial"/>
        <a:buNone/>
        <a:defRPr sz="1400">
          <a:solidFill>
            <a:schemeClr val="tx2"/>
          </a:solidFill>
          <a:latin typeface="+mn-lt"/>
          <a:ea typeface="+mn-ea"/>
          <a:cs typeface="+mn-cs"/>
        </a:defRPr>
      </a:lvl8pPr>
      <a:lvl9pPr marL="0" indent="0" algn="ctr" defTabSz="914400">
        <a:lnSpc>
          <a:spcPct val="100000"/>
        </a:lnSpc>
        <a:spcBef>
          <a:spcPts val="1199"/>
        </a:spcBef>
        <a:buFont typeface="Arial"/>
        <a:buNone/>
        <a:defRPr sz="14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55999" y="221905"/>
            <a:ext cx="5940000" cy="6576114"/>
          </a:xfrm>
          <a:prstGeom prst="rect">
            <a:avLst/>
          </a:prstGeom>
        </p:spPr>
      </p:pic>
      <p:sp>
        <p:nvSpPr>
          <p:cNvPr id="5" name="" hidden="0"/>
          <p:cNvSpPr/>
          <p:nvPr isPhoto="0" userDrawn="0"/>
        </p:nvSpPr>
        <p:spPr bwMode="auto">
          <a:xfrm flipH="0" flipV="0">
            <a:off x="6542124" y="507999"/>
            <a:ext cx="4794249" cy="579437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>
              <a:defRPr/>
            </a:pPr>
            <a:r>
              <a:rPr>
                <a:solidFill>
                  <a:schemeClr val="bg1">
                    <a:alpha val="99999"/>
                  </a:schemeClr>
                </a:solidFill>
              </a:rPr>
              <a:t>WHEN WE OPEN THE AZAMON THIS SCREEN WİLL WELCOME US.</a:t>
            </a:r>
            <a:endParaRPr>
              <a:solidFill>
                <a:schemeClr val="bg1">
                  <a:alpha val="99999"/>
                </a:schemeClr>
              </a:solidFill>
            </a:endParaRPr>
          </a:p>
          <a:p>
            <a:pPr>
              <a:defRPr/>
            </a:pPr>
            <a:endParaRPr>
              <a:solidFill>
                <a:schemeClr val="bg1">
                  <a:alpha val="99999"/>
                </a:schemeClr>
              </a:solidFill>
            </a:endParaRPr>
          </a:p>
          <a:p>
            <a:pPr>
              <a:defRPr/>
            </a:pPr>
            <a:r>
              <a:rPr>
                <a:solidFill>
                  <a:schemeClr val="bg1">
                    <a:alpha val="99999"/>
                  </a:schemeClr>
                </a:solidFill>
              </a:rPr>
              <a:t>YOU CAN SEARCH BOOK USING SEARCH BAR, LOOK AUTHOR, VİEW GENRE AND IF YOU WANNA ADD BOOK AND SEE IN YOUR CART YOU MUST LOG-IN. </a:t>
            </a:r>
            <a:endParaRPr>
              <a:solidFill>
                <a:schemeClr val="bg1">
                  <a:alpha val="99999"/>
                </a:schemeClr>
              </a:solidFill>
            </a:endParaRPr>
          </a:p>
          <a:p>
            <a:pPr>
              <a:defRPr/>
            </a:pPr>
            <a:endParaRPr>
              <a:solidFill>
                <a:schemeClr val="bg1">
                  <a:alpha val="99999"/>
                </a:schemeClr>
              </a:solidFill>
            </a:endParaRPr>
          </a:p>
          <a:p>
            <a:pPr>
              <a:defRPr/>
            </a:pPr>
            <a:r>
              <a:rPr>
                <a:solidFill>
                  <a:schemeClr val="bg1">
                    <a:alpha val="99999"/>
                  </a:schemeClr>
                </a:solidFill>
              </a:rPr>
              <a:t>YOU CAN ADD CARD WITHOUT LOGIN BUT WHEN YOU CLICK BASKET ICON ON THE TOP YOU WILL </a:t>
            </a:r>
            <a:r>
              <a:rPr>
                <a:solidFill>
                  <a:schemeClr val="bg1">
                    <a:alpha val="99999"/>
                  </a:schemeClr>
                </a:solidFill>
              </a:rPr>
              <a:t>DIRECTED TO LOG-IN PAGE.</a:t>
            </a:r>
            <a:endParaRPr>
              <a:solidFill>
                <a:schemeClr val="bg1">
                  <a:alpha val="99999"/>
                </a:schemeClr>
              </a:solidFill>
            </a:endParaRPr>
          </a:p>
          <a:p>
            <a:pPr>
              <a:defRPr/>
            </a:pPr>
            <a:endParaRPr>
              <a:solidFill>
                <a:schemeClr val="bg1">
                  <a:alpha val="99999"/>
                </a:schemeClr>
              </a:solidFill>
            </a:endParaRPr>
          </a:p>
          <a:p>
            <a:pPr>
              <a:defRPr/>
            </a:pPr>
            <a:r>
              <a:rPr>
                <a:solidFill>
                  <a:schemeClr val="bg1">
                    <a:alpha val="99999"/>
                  </a:schemeClr>
                </a:solidFill>
              </a:rPr>
              <a:t>AND YOU DONT NEED TO ADD SAME BOOKS AGAIN YOUR CART BECAUSE YOUR SELECTIONS KEPT IN YOUR SESSION.</a:t>
            </a:r>
            <a:endParaRPr>
              <a:solidFill>
                <a:schemeClr val="bg1">
                  <a:alpha val="99999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55999" y="174885"/>
            <a:ext cx="5940000" cy="2825228"/>
          </a:xfrm>
          <a:prstGeom prst="rect">
            <a:avLst/>
          </a:prstGeom>
        </p:spPr>
      </p:pic>
      <p:sp>
        <p:nvSpPr>
          <p:cNvPr id="5" name="" hidden="0"/>
          <p:cNvSpPr/>
          <p:nvPr isPhoto="0" userDrawn="0"/>
        </p:nvSpPr>
        <p:spPr bwMode="auto">
          <a:xfrm flipH="0" flipV="0">
            <a:off x="6446874" y="285750"/>
            <a:ext cx="5464024" cy="475491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r>
              <a:rPr>
                <a:solidFill>
                  <a:schemeClr val="bg1"/>
                </a:solidFill>
              </a:rPr>
              <a:t>AS YOU SEE WHEN WE LOGGED IN AS A ADMIN OUR WELCOME TITLE CHANGED.</a:t>
            </a: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r>
              <a:rPr>
                <a:solidFill>
                  <a:schemeClr val="bg1"/>
                </a:solidFill>
              </a:rPr>
              <a:t>AS A ADMIN WE CAN CHANGE USER INFORMATION, ADD NEW BOOK TO AZAMON, AND CHANGING BOOK INFORMATION ALSO.</a:t>
            </a: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r>
              <a:rPr>
                <a:solidFill>
                  <a:schemeClr val="bg1"/>
                </a:solidFill>
              </a:rPr>
              <a:t>ADMIN PASSWORD AND EMAIL STORING IN DIFFERENT TABLE. I DIDN'T MADE MD5 FOR ADMIN RIGHT NOW.</a:t>
            </a:r>
            <a:endParaRPr>
              <a:solidFill>
                <a:schemeClr val="bg1"/>
              </a:solidFill>
            </a:endParaRPr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155999" y="4106862"/>
            <a:ext cx="6186721" cy="6715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459000" y="1650999"/>
            <a:ext cx="5940000" cy="2800409"/>
          </a:xfrm>
          <a:prstGeom prst="rect">
            <a:avLst/>
          </a:prstGeom>
        </p:spPr>
      </p:pic>
      <p:sp>
        <p:nvSpPr>
          <p:cNvPr id="5" name="" hidden="0"/>
          <p:cNvSpPr/>
          <p:nvPr isPhoto="0" userDrawn="0"/>
        </p:nvSpPr>
        <p:spPr bwMode="auto">
          <a:xfrm flipH="0" flipV="0">
            <a:off x="6605624" y="888999"/>
            <a:ext cx="5291703" cy="5968999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r>
              <a:rPr>
                <a:solidFill>
                  <a:schemeClr val="bg1"/>
                </a:solidFill>
              </a:rPr>
              <a:t>WHEN YOU CLICK THE USER-LIST YOU CAN SEE ALL THE USERS ON THE SYSTEM.</a:t>
            </a: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r>
              <a:rPr>
                <a:solidFill>
                  <a:schemeClr val="bg1"/>
                </a:solidFill>
              </a:rPr>
              <a:t>IF YOU CLICK ON IT YOU CAN CHANGE THE USER'S INFORMATION.</a:t>
            </a: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FOR EXAMPLE I CLICKED SECOND USER</a:t>
            </a: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776749" y="1921135"/>
            <a:ext cx="5940000" cy="2825228"/>
          </a:xfrm>
          <a:prstGeom prst="rect">
            <a:avLst/>
          </a:prstGeom>
        </p:spPr>
      </p:pic>
      <p:sp>
        <p:nvSpPr>
          <p:cNvPr id="5" name="" hidden="0"/>
          <p:cNvSpPr/>
          <p:nvPr isPhoto="0" userDrawn="0"/>
        </p:nvSpPr>
        <p:spPr bwMode="auto">
          <a:xfrm flipH="0" flipV="0">
            <a:off x="6716749" y="444499"/>
            <a:ext cx="5049581" cy="36579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6" name="" hidden="0"/>
          <p:cNvSpPr/>
          <p:nvPr isPhoto="0" userDrawn="0"/>
        </p:nvSpPr>
        <p:spPr bwMode="auto">
          <a:xfrm flipH="0" flipV="0">
            <a:off x="6875499" y="333374"/>
            <a:ext cx="4799901" cy="420627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r>
              <a:rPr>
                <a:solidFill>
                  <a:schemeClr val="bg1"/>
                </a:solidFill>
              </a:rPr>
              <a:t>IN THIS SCREEN WE CAN CHANGE SECOND USER'S INFORMATION AS, NAME, SURNAME AND EMAİL</a:t>
            </a: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r>
              <a:rPr>
                <a:solidFill>
                  <a:schemeClr val="bg1"/>
                </a:solidFill>
              </a:rPr>
              <a:t>IF YOU WANT YOU CAN DELETE THE USER ALSO.</a:t>
            </a:r>
            <a:endParaRPr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633624" y="928409"/>
            <a:ext cx="5940000" cy="5001181"/>
          </a:xfrm>
          <a:prstGeom prst="rect">
            <a:avLst/>
          </a:prstGeom>
        </p:spPr>
      </p:pic>
      <p:sp>
        <p:nvSpPr>
          <p:cNvPr id="5" name="" hidden="0"/>
          <p:cNvSpPr/>
          <p:nvPr isPhoto="0" userDrawn="0"/>
        </p:nvSpPr>
        <p:spPr bwMode="auto">
          <a:xfrm flipH="0" flipV="0">
            <a:off x="6891374" y="301624"/>
            <a:ext cx="4987737" cy="338331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r>
              <a:rPr>
                <a:solidFill>
                  <a:schemeClr val="bg1"/>
                </a:solidFill>
              </a:rPr>
              <a:t>WHEN WE CLICKED THE ADD BOOK SEGMENT WE CAN ADD AUTHOR AND BOOK ALSO.</a:t>
            </a: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697124" y="444499"/>
            <a:ext cx="5146499" cy="6069082"/>
          </a:xfrm>
          <a:prstGeom prst="rect">
            <a:avLst/>
          </a:prstGeom>
        </p:spPr>
      </p:pic>
      <p:sp>
        <p:nvSpPr>
          <p:cNvPr id="5" name="" hidden="0"/>
          <p:cNvSpPr/>
          <p:nvPr isPhoto="0" userDrawn="0"/>
        </p:nvSpPr>
        <p:spPr bwMode="auto">
          <a:xfrm flipH="0" flipV="0">
            <a:off x="6018249" y="428625"/>
            <a:ext cx="5912699" cy="420627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r>
              <a:rPr>
                <a:solidFill>
                  <a:schemeClr val="bg1"/>
                </a:solidFill>
              </a:rPr>
              <a:t>WHEN YOU CLICKED TO BOOK LIST YOU CAN SEE ALL BOOKS ON THE AZAMON.</a:t>
            </a: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r>
              <a:rPr>
                <a:solidFill>
                  <a:schemeClr val="bg1"/>
                </a:solidFill>
              </a:rPr>
              <a:t>IF YOU CLICK ON IT YOU CAN CHANGE BOOK INFORMATION</a:t>
            </a: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r>
              <a:rPr>
                <a:solidFill>
                  <a:schemeClr val="bg1"/>
                </a:solidFill>
              </a:rPr>
              <a:t>FOR EXAMPLE WE CLICKED ON  "</a:t>
            </a:r>
            <a:r>
              <a:rPr lang="en-US" sz="18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Akademia Pana Kleksa</a:t>
            </a:r>
            <a:r>
              <a:rPr>
                <a:solidFill>
                  <a:schemeClr val="bg1"/>
                </a:solidFill>
              </a:rPr>
              <a:t>"</a:t>
            </a:r>
            <a:endParaRPr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601875" y="1092921"/>
            <a:ext cx="5940000" cy="4672156"/>
          </a:xfrm>
          <a:prstGeom prst="rect">
            <a:avLst/>
          </a:prstGeom>
        </p:spPr>
      </p:pic>
      <p:sp>
        <p:nvSpPr>
          <p:cNvPr id="5" name="" hidden="0"/>
          <p:cNvSpPr/>
          <p:nvPr isPhoto="0" userDrawn="0"/>
        </p:nvSpPr>
        <p:spPr bwMode="auto">
          <a:xfrm flipH="0" flipV="0">
            <a:off x="6669124" y="444499"/>
            <a:ext cx="4861638" cy="310899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r>
              <a:rPr>
                <a:solidFill>
                  <a:schemeClr val="bg1"/>
                </a:solidFill>
              </a:rPr>
              <a:t>YOU CAN CHANGE MOSTLY EVERYTHING ABOUT BOOK.</a:t>
            </a: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r>
              <a:rPr>
                <a:solidFill>
                  <a:schemeClr val="bg1"/>
                </a:solidFill>
              </a:rPr>
              <a:t>AND YOU CAN DELTE IT ALSO.</a:t>
            </a:r>
            <a:endParaRPr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633624" y="1724060"/>
            <a:ext cx="5940000" cy="2520878"/>
          </a:xfrm>
          <a:prstGeom prst="rect">
            <a:avLst/>
          </a:prstGeom>
        </p:spPr>
      </p:pic>
      <p:sp>
        <p:nvSpPr>
          <p:cNvPr id="5" name="" hidden="0"/>
          <p:cNvSpPr/>
          <p:nvPr isPhoto="0" userDrawn="0"/>
        </p:nvSpPr>
        <p:spPr bwMode="auto">
          <a:xfrm flipH="0" flipV="0">
            <a:off x="6859624" y="412749"/>
            <a:ext cx="4964735" cy="5841999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>
              <a:defRPr/>
            </a:pPr>
            <a:endParaRPr lang="en-US" sz="1800" b="0" i="0" u="none" strike="noStrike" cap="none" spc="0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lang="en-US" sz="1800" b="0" i="0" u="none" strike="noStrike" cap="none" spc="0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lang="en-US" sz="1800" b="0" i="0" u="none" strike="noStrike" cap="none" spc="0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lang="en-US" sz="1800" b="0" i="0" u="none" strike="noStrike" cap="none" spc="0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lang="en-US" sz="1800" b="0" i="0" u="none" strike="noStrike" cap="none" spc="0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YOU CAN CHANGE BOOK INFORMATION ON THE BOOK PAGE ALSO,</a:t>
            </a:r>
            <a:endParaRPr lang="en-US" sz="1800" b="0" i="0" u="none" strike="noStrike" cap="none" spc="0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lang="en-US" sz="1800" b="0" i="0" u="none" strike="noStrike" cap="none" spc="0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SO YOU CAN JUST SEARCH THE BOOK NAME ON SEARCH BAR LATER GO TO BOOK'S PAGE AND CLICK "UPDATE BOOK INFO" YOU WILL GOING TO PREVİOUS PAGE</a:t>
            </a:r>
            <a:endParaRPr lang="en-US" sz="1800" b="0" i="0" u="none" strike="noStrike" cap="none" spc="0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712999" y="1762385"/>
            <a:ext cx="5940000" cy="2825228"/>
          </a:xfrm>
          <a:prstGeom prst="rect">
            <a:avLst/>
          </a:prstGeom>
        </p:spPr>
      </p:pic>
      <p:sp>
        <p:nvSpPr>
          <p:cNvPr id="5" name="" hidden="0"/>
          <p:cNvSpPr/>
          <p:nvPr isPhoto="0" userDrawn="0"/>
        </p:nvSpPr>
        <p:spPr bwMode="auto">
          <a:xfrm flipH="0" flipV="0">
            <a:off x="6811999" y="492124"/>
            <a:ext cx="4654434" cy="256035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r>
              <a:rPr>
                <a:solidFill>
                  <a:schemeClr val="bg1"/>
                </a:solidFill>
              </a:rPr>
              <a:t>YOU CAN CLICK LOG-OUT FOR DESTROY ALL SESSİONS.</a:t>
            </a:r>
            <a:endParaRPr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554249" y="329021"/>
            <a:ext cx="5940000" cy="1691457"/>
          </a:xfrm>
          <a:prstGeom prst="rect">
            <a:avLst/>
          </a:prstGeom>
        </p:spPr>
      </p:pic>
      <p:pic>
        <p:nvPicPr>
          <p:cNvPr id="5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554249" y="2174999"/>
            <a:ext cx="5940000" cy="835999"/>
          </a:xfrm>
          <a:prstGeom prst="rect">
            <a:avLst/>
          </a:prstGeom>
        </p:spPr>
      </p:pic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554249" y="3248195"/>
            <a:ext cx="5940000" cy="1568109"/>
          </a:xfrm>
          <a:prstGeom prst="rect">
            <a:avLst/>
          </a:prstGeom>
        </p:spPr>
      </p:pic>
      <p:pic>
        <p:nvPicPr>
          <p:cNvPr id="7" name="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>
            <a:off x="554249" y="5078135"/>
            <a:ext cx="5940000" cy="1210228"/>
          </a:xfrm>
          <a:prstGeom prst="rect">
            <a:avLst/>
          </a:prstGeom>
        </p:spPr>
      </p:pic>
      <p:sp>
        <p:nvSpPr>
          <p:cNvPr id="8" name="" hidden="0"/>
          <p:cNvSpPr/>
          <p:nvPr isPhoto="0" userDrawn="0"/>
        </p:nvSpPr>
        <p:spPr bwMode="auto">
          <a:xfrm flipH="0" flipV="0">
            <a:off x="6748499" y="428625"/>
            <a:ext cx="5083707" cy="283467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r>
              <a:rPr>
                <a:solidFill>
                  <a:schemeClr val="bg1"/>
                </a:solidFill>
              </a:rPr>
              <a:t>IN HERE YOU CAN SEE MY MYSQL DATABASE</a:t>
            </a: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r>
              <a:rPr>
                <a:solidFill>
                  <a:schemeClr val="bg1"/>
                </a:solidFill>
              </a:rPr>
              <a:t>I USED PHPMYADMIN</a:t>
            </a:r>
            <a:endParaRPr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190770" y="761999"/>
            <a:ext cx="6079660" cy="5143500"/>
          </a:xfrm>
          <a:prstGeom prst="rect">
            <a:avLst/>
          </a:prstGeom>
        </p:spPr>
      </p:pic>
      <p:sp>
        <p:nvSpPr>
          <p:cNvPr id="5" name="" hidden="0"/>
          <p:cNvSpPr/>
          <p:nvPr isPhoto="0" userDrawn="0"/>
        </p:nvSpPr>
        <p:spPr bwMode="auto">
          <a:xfrm flipH="0" flipV="0">
            <a:off x="6397431" y="142875"/>
            <a:ext cx="5683249" cy="6381749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>
              <a:defRPr/>
            </a:pPr>
            <a:endParaRPr/>
          </a:p>
        </p:txBody>
      </p:sp>
      <p:sp>
        <p:nvSpPr>
          <p:cNvPr id="6" name="" hidden="0"/>
          <p:cNvSpPr/>
          <p:nvPr isPhoto="0" userDrawn="0"/>
        </p:nvSpPr>
        <p:spPr bwMode="auto">
          <a:xfrm flipH="0" flipV="0">
            <a:off x="6349806" y="174624"/>
            <a:ext cx="5683429" cy="6318249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prstTxWarp prst="textNoShape"/>
            <a:noAutofit/>
          </a:bodyPr>
          <a:p>
            <a:pPr>
              <a:defRPr/>
            </a:pPr>
            <a:r>
              <a:rPr>
                <a:solidFill>
                  <a:schemeClr val="bg1"/>
                </a:solidFill>
              </a:rPr>
              <a:t>WHEN YOU CLICKED TO SIGN-UP THIS PAGE WILL WELCOME YOU.</a:t>
            </a: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r>
              <a:rPr>
                <a:solidFill>
                  <a:schemeClr val="bg1"/>
                </a:solidFill>
              </a:rPr>
              <a:t>YOU MUST FILL ALL OF PLACES OTHERWISE YOUR SIGN-UP WILL FAIL.</a:t>
            </a: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r>
              <a:rPr>
                <a:solidFill>
                  <a:schemeClr val="bg1"/>
                </a:solidFill>
              </a:rPr>
              <a:t>E-MAIL CANNOT BE RANDOM IT MUST BE LOOK LIKE THİS: "@xxx.xxx".</a:t>
            </a: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Password should be at least 8 characters in length and should include at least one upper case letter, one number, and one special character.</a:t>
            </a:r>
            <a:endParaRPr lang="en-US" sz="1800" b="0" i="0" u="none" strike="noStrike" cap="none" spc="0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1116124" y="1784674"/>
            <a:ext cx="10331124" cy="703595"/>
          </a:xfrm>
          <a:prstGeom prst="rect">
            <a:avLst/>
          </a:prstGeom>
        </p:spPr>
      </p:pic>
      <p:sp>
        <p:nvSpPr>
          <p:cNvPr id="5" name="" hidden="0"/>
          <p:cNvSpPr/>
          <p:nvPr isPhoto="0" userDrawn="0"/>
        </p:nvSpPr>
        <p:spPr bwMode="auto">
          <a:xfrm flipH="0" flipV="0">
            <a:off x="1160499" y="2714625"/>
            <a:ext cx="10655796" cy="3301999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>
              <a:defRPr/>
            </a:pPr>
            <a:r>
              <a:rPr lang="en-US" sz="1800" b="0" i="0" u="none" strike="noStrike" cap="none" spc="0">
                <a:solidFill>
                  <a:schemeClr val="bg1">
                    <a:alpha val="99999"/>
                  </a:schemeClr>
                </a:solidFill>
                <a:latin typeface="Times New Roman"/>
                <a:ea typeface="Times New Roman"/>
                <a:cs typeface="Times New Roman"/>
              </a:rPr>
              <a:t>WHEN USER CREATE NEW PROFILE WE CAN SEE THIS REGISTRATİON IN MYSQL DATABASE.</a:t>
            </a:r>
            <a:endParaRPr sz="1800" b="0" i="0" u="none" strike="noStrike" cap="none" spc="0">
              <a:solidFill>
                <a:schemeClr val="bg1">
                  <a:alpha val="99999"/>
                </a:schemeClr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bg1">
                    <a:alpha val="99999"/>
                  </a:schemeClr>
                </a:solidFill>
                <a:latin typeface="Times New Roman"/>
                <a:ea typeface="Times New Roman"/>
                <a:cs typeface="Times New Roman"/>
              </a:rPr>
              <a:t>	AS YOU SEE, USER PASSWORD ENCRYPTED WITH MD5 ENCRYPTION</a:t>
            </a:r>
            <a:r>
              <a:rPr lang="en-US" sz="1800" b="0" i="0" u="none" strike="noStrike" cap="none" spc="0">
                <a:solidFill>
                  <a:schemeClr val="bg1">
                    <a:alpha val="99999"/>
                  </a:schemeClr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>
              <a:solidFill>
                <a:schemeClr val="bg1">
                  <a:alpha val="99999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284374" y="156817"/>
            <a:ext cx="5940000" cy="6576114"/>
          </a:xfrm>
          <a:prstGeom prst="rect">
            <a:avLst/>
          </a:prstGeom>
        </p:spPr>
      </p:pic>
      <p:sp>
        <p:nvSpPr>
          <p:cNvPr id="5" name="" hidden="0"/>
          <p:cNvSpPr/>
          <p:nvPr isPhoto="0" userDrawn="0"/>
        </p:nvSpPr>
        <p:spPr bwMode="auto">
          <a:xfrm flipH="0" flipV="0">
            <a:off x="6319874" y="253999"/>
            <a:ext cx="5619749" cy="611187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>
              <a:defRPr/>
            </a:pPr>
            <a:r>
              <a:rPr>
                <a:solidFill>
                  <a:schemeClr val="bg1"/>
                </a:solidFill>
              </a:rPr>
              <a:t>WHEN USER CLİCK LOG-IN AND LOGGED-IN NEARLY SAME PAGE WILL WELCOME US.</a:t>
            </a: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r>
              <a:rPr>
                <a:solidFill>
                  <a:schemeClr val="bg1"/>
                </a:solidFill>
              </a:rPr>
              <a:t>AS YOU SEE, USER EMAİL WILL SHOWN IN WELCOME TITLE. </a:t>
            </a: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r>
              <a:rPr>
                <a:solidFill>
                  <a:schemeClr val="bg1"/>
                </a:solidFill>
              </a:rPr>
              <a:t>THIS INFO STORED IN SESSION AND I PULL FROM SESSION.</a:t>
            </a: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r>
              <a:rPr>
                <a:solidFill>
                  <a:schemeClr val="bg1"/>
                </a:solidFill>
              </a:rPr>
              <a:t>RIGHT NOW WE CAN CLICK TO BASKET ICON AND SEE BOOKS WHICH WE BEFORE CHOOSE.</a:t>
            </a:r>
            <a:endParaRPr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155999" y="140830"/>
            <a:ext cx="6735374" cy="6336169"/>
          </a:xfrm>
          <a:prstGeom prst="rect">
            <a:avLst/>
          </a:prstGeom>
        </p:spPr>
      </p:pic>
      <p:sp>
        <p:nvSpPr>
          <p:cNvPr id="5" name="" hidden="0"/>
          <p:cNvSpPr/>
          <p:nvPr isPhoto="0" userDrawn="0"/>
        </p:nvSpPr>
        <p:spPr bwMode="auto">
          <a:xfrm flipH="0" flipV="0">
            <a:off x="7018374" y="206374"/>
            <a:ext cx="4857786" cy="633412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>
              <a:defRPr/>
            </a:pPr>
            <a:endParaRPr lang="en-US" sz="1800" b="0" i="0" u="none" strike="noStrike" cap="none" spc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>
              <a:defRPr/>
            </a:pPr>
            <a:endParaRPr lang="en-US" sz="1800" b="0" i="0" u="none" strike="noStrike" cap="none" spc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>
              <a:defRPr/>
            </a:pPr>
            <a:endParaRPr lang="en-US" sz="1800" b="0" i="0" u="none" strike="noStrike" cap="none" spc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>
              <a:defRPr/>
            </a:pPr>
            <a:endParaRPr lang="en-US" sz="1800" b="0" i="0" u="none" strike="noStrike" cap="none" spc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AS YOU SEE WE CAN SEE HOW MANY BOOK WE HAVE TOTALL, HOW MUCH ZL TOTALLY AND HOW MUCH EACH BOOK.</a:t>
            </a:r>
            <a:endParaRPr lang="en-US" sz="1800" b="0" i="0" u="none" strike="noStrike" cap="none" spc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>
              <a:defRPr/>
            </a:pPr>
            <a:endParaRPr lang="en-US" sz="180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1800">
                <a:solidFill>
                  <a:schemeClr val="bg1"/>
                </a:solidFill>
              </a:rPr>
              <a:t>ALSO WE CAN ADD MORE THEN 1 BOOK AND WE CAN SEE HOW MANY SAME BOOK WE HAVE AND THIS SAME BOOKS IS HOW MUCH ZL.</a:t>
            </a:r>
            <a:endParaRPr lang="en-US" sz="1800">
              <a:solidFill>
                <a:schemeClr val="bg1"/>
              </a:solidFill>
            </a:endParaRPr>
          </a:p>
          <a:p>
            <a:pPr>
              <a:defRPr/>
            </a:pPr>
            <a:endParaRPr lang="en-US" sz="1800">
              <a:solidFill>
                <a:schemeClr val="bg1"/>
              </a:solidFill>
            </a:endParaRPr>
          </a:p>
          <a:p>
            <a:pPr>
              <a:defRPr/>
            </a:pPr>
            <a:endParaRPr lang="en-US" sz="1800">
              <a:solidFill>
                <a:schemeClr val="bg1"/>
              </a:solidFill>
            </a:endParaRPr>
          </a:p>
          <a:p>
            <a:pPr>
              <a:defRPr/>
            </a:pPr>
            <a:endParaRPr sz="1800">
              <a:solidFill>
                <a:schemeClr val="bg1"/>
              </a:solidFill>
            </a:endParaRPr>
          </a:p>
          <a:p>
            <a:pPr>
              <a:defRPr/>
            </a:pPr>
            <a:endParaRPr sz="18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109749" y="514134"/>
            <a:ext cx="6559374" cy="5588616"/>
          </a:xfrm>
          <a:prstGeom prst="rect">
            <a:avLst/>
          </a:prstGeom>
        </p:spPr>
      </p:pic>
      <p:sp>
        <p:nvSpPr>
          <p:cNvPr id="5" name="" hidden="0"/>
          <p:cNvSpPr/>
          <p:nvPr isPhoto="0" userDrawn="0"/>
        </p:nvSpPr>
        <p:spPr bwMode="auto">
          <a:xfrm flipH="0" flipV="0">
            <a:off x="6923124" y="380999"/>
            <a:ext cx="4949724" cy="420627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r>
              <a:rPr>
                <a:solidFill>
                  <a:schemeClr val="bg1"/>
                </a:solidFill>
              </a:rPr>
              <a:t>YOU CAN CLICK A BOOK ON THE AZAMON AND YOU CAN READ SHORT DESCRIPTION AND ADD TO CART.</a:t>
            </a: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r>
              <a:rPr>
                <a:solidFill>
                  <a:schemeClr val="bg1"/>
                </a:solidFill>
              </a:rPr>
              <a:t>ALSO YOU CAN CLICK BOOK AUTHOR FOR FINDING OTHER BOOKS FOR SAME AUTHOR,</a:t>
            </a: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r>
              <a:rPr>
                <a:solidFill>
                  <a:schemeClr val="bg1"/>
                </a:solidFill>
              </a:rPr>
              <a:t>YOU CAN CLICK BOOK GENRE FOR FINFING OTHER BOOKS IN THE SAME GENRE</a:t>
            </a:r>
            <a:endParaRPr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220874" y="1130843"/>
            <a:ext cx="5940000" cy="4501063"/>
          </a:xfrm>
          <a:prstGeom prst="rect">
            <a:avLst/>
          </a:prstGeom>
        </p:spPr>
      </p:pic>
      <p:sp>
        <p:nvSpPr>
          <p:cNvPr id="5" name="" hidden="0"/>
          <p:cNvSpPr/>
          <p:nvPr isPhoto="0" userDrawn="0"/>
        </p:nvSpPr>
        <p:spPr bwMode="auto">
          <a:xfrm flipH="0" flipV="0">
            <a:off x="6335749" y="428625"/>
            <a:ext cx="5359846" cy="310899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r>
              <a:rPr>
                <a:solidFill>
                  <a:schemeClr val="bg1"/>
                </a:solidFill>
              </a:rPr>
              <a:t>IF YOU CLICK THE AUTHOR SEGMENT YOU CAN SEE ALL AUTHOR ON AZAMON.</a:t>
            </a: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r>
              <a:rPr>
                <a:solidFill>
                  <a:schemeClr val="bg1"/>
                </a:solidFill>
              </a:rPr>
              <a:t>YOU CAN CLICK EACH AUTHOR FOR SEEING AUTHOR'S BOOKS.</a:t>
            </a: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r>
              <a:rPr>
                <a:solidFill>
                  <a:schemeClr val="bg1"/>
                </a:solidFill>
              </a:rPr>
              <a:t>ALSO I MADE THIS PAGE BLACK/WHITE USING HTML. IT LOOKS MORE COOL</a:t>
            </a:r>
            <a:endParaRPr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474874" y="1283979"/>
            <a:ext cx="5940000" cy="4036041"/>
          </a:xfrm>
          <a:prstGeom prst="rect">
            <a:avLst/>
          </a:prstGeom>
        </p:spPr>
      </p:pic>
      <p:sp>
        <p:nvSpPr>
          <p:cNvPr id="5" name="" hidden="0"/>
          <p:cNvSpPr/>
          <p:nvPr isPhoto="0" userDrawn="0"/>
        </p:nvSpPr>
        <p:spPr bwMode="auto">
          <a:xfrm flipH="0" flipV="0">
            <a:off x="6700874" y="428625"/>
            <a:ext cx="5130108" cy="283467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r>
              <a:rPr>
                <a:solidFill>
                  <a:schemeClr val="bg1"/>
                </a:solidFill>
              </a:rPr>
              <a:t>IN THIS PAGE USER CAN CONTACT WITH ME.</a:t>
            </a: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288924" y="111124"/>
            <a:ext cx="5486400" cy="6286500"/>
          </a:xfrm>
          <a:prstGeom prst="rect">
            <a:avLst/>
          </a:prstGeom>
        </p:spPr>
      </p:pic>
      <p:sp>
        <p:nvSpPr>
          <p:cNvPr id="5" name="" hidden="0"/>
          <p:cNvSpPr/>
          <p:nvPr isPhoto="0" userDrawn="0"/>
        </p:nvSpPr>
        <p:spPr bwMode="auto">
          <a:xfrm flipH="0" flipV="0">
            <a:off x="6034124" y="269874"/>
            <a:ext cx="5674034" cy="310899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  <a:p>
            <a:pPr>
              <a:defRPr/>
            </a:pPr>
            <a:r>
              <a:rPr>
                <a:solidFill>
                  <a:schemeClr val="bg1"/>
                </a:solidFill>
              </a:rPr>
              <a:t>FOR ADMIN LOG-IN YOU MUST WRITE ADMIN.PHP IN THE URL BAR. LATER YOU CAN LOG-IN WITH ADMIN PASSWORD AND E-MAIL.</a:t>
            </a:r>
            <a:endParaRPr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Classic">
  <a:themeElements>
    <a:clrScheme name="Classic">
      <a:dk1>
        <a:sysClr val="windowText" lastClr="000000"/>
      </a:dk1>
      <a:lt1>
        <a:srgbClr val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">
      <a:majorFont>
        <a:latin typeface="Arial"/>
        <a:ea typeface="Arial"/>
        <a:cs typeface="Arial"/>
      </a:majorFont>
      <a:minorFont>
        <a:latin typeface="Times New Roman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blipFill>
          <a:blip r:embed="rId1">
            <a:duotone>
              <a:schemeClr val="phClr">
                <a:tint val="95000"/>
              </a:schemeClr>
              <a:schemeClr val="phClr">
                <a:shade val="20000"/>
              </a:schemeClr>
            </a:duotone>
          </a:blip>
          <a:stretch/>
        </a:blip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30000"/>
                <a:satMod val="255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ONLYOFFICE/5.4.2.30</Application>
  <DocSecurity>0</DocSecurity>
  <PresentationFormat>Widescreen</PresentationFormat>
  <Paragraphs>0</Paragraphs>
  <Slides>18</Slides>
  <Notes>18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1</cp:revision>
  <dcterms:created xsi:type="dcterms:W3CDTF">2012-12-03T06:56:55Z</dcterms:created>
  <dcterms:modified xsi:type="dcterms:W3CDTF">2020-06-10T01:07:37Z</dcterms:modified>
  <cp:category/>
  <cp:contentStatus/>
  <cp:version/>
</cp:coreProperties>
</file>